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charts/chart2.xml" ContentType="application/vnd.openxmlformats-officedocument.drawingml.chart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30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303" r:id="rId13"/>
    <p:sldId id="299" r:id="rId14"/>
    <p:sldId id="294" r:id="rId15"/>
    <p:sldId id="302" r:id="rId16"/>
    <p:sldId id="295" r:id="rId17"/>
    <p:sldId id="298" r:id="rId18"/>
    <p:sldId id="300" r:id="rId19"/>
    <p:sldId id="28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3B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46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Робота з папером</c:v>
                </c:pt>
                <c:pt idx="1">
                  <c:v>Робота з природним матеріалом</c:v>
                </c:pt>
                <c:pt idx="2">
                  <c:v>Робота з тканиною та нитками</c:v>
                </c:pt>
                <c:pt idx="3">
                  <c:v>Робота з покидьковим та допоміжним матеріалом</c:v>
                </c:pt>
                <c:pt idx="4">
                  <c:v>Робота з пластичним матеріалом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23</c:v>
                </c:pt>
                <c:pt idx="2">
                  <c:v>12</c:v>
                </c:pt>
                <c:pt idx="3">
                  <c:v>18</c:v>
                </c:pt>
                <c:pt idx="4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Робота з папером</c:v>
                </c:pt>
                <c:pt idx="1">
                  <c:v>Робота з природним матеріалом</c:v>
                </c:pt>
                <c:pt idx="2">
                  <c:v>Робота з тканиною та нитками</c:v>
                </c:pt>
                <c:pt idx="3">
                  <c:v>Робота з покидьковим та допоміжним матеріалом</c:v>
                </c:pt>
                <c:pt idx="4">
                  <c:v>Робота з пластичним матеріалом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62</c:v>
                </c:pt>
                <c:pt idx="1">
                  <c:v>45</c:v>
                </c:pt>
                <c:pt idx="2">
                  <c:v>40</c:v>
                </c:pt>
                <c:pt idx="3">
                  <c:v>57</c:v>
                </c:pt>
                <c:pt idx="4">
                  <c:v>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низький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Робота з папером</c:v>
                </c:pt>
                <c:pt idx="1">
                  <c:v>Робота з природним матеріалом</c:v>
                </c:pt>
                <c:pt idx="2">
                  <c:v>Робота з тканиною та нитками</c:v>
                </c:pt>
                <c:pt idx="3">
                  <c:v>Робота з покидьковим та допоміжним матеріалом</c:v>
                </c:pt>
                <c:pt idx="4">
                  <c:v>Робота з пластичним матеріалом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23</c:v>
                </c:pt>
                <c:pt idx="1">
                  <c:v>32</c:v>
                </c:pt>
                <c:pt idx="2">
                  <c:v>48</c:v>
                </c:pt>
                <c:pt idx="3">
                  <c:v>25</c:v>
                </c:pt>
                <c:pt idx="4">
                  <c:v>27</c:v>
                </c:pt>
              </c:numCache>
            </c:numRef>
          </c:val>
        </c:ser>
        <c:axId val="118561024"/>
        <c:axId val="118579200"/>
      </c:barChart>
      <c:catAx>
        <c:axId val="118561024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18579200"/>
        <c:crosses val="autoZero"/>
        <c:auto val="1"/>
        <c:lblAlgn val="ctr"/>
        <c:lblOffset val="100"/>
      </c:catAx>
      <c:valAx>
        <c:axId val="1185792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185610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Робота з папером та картоном</c:v>
                </c:pt>
                <c:pt idx="1">
                  <c:v>Робота з природним матеріалом</c:v>
                </c:pt>
                <c:pt idx="2">
                  <c:v>Робота з тканиною і нитками</c:v>
                </c:pt>
                <c:pt idx="3">
                  <c:v>Робота з покидьковим матеріалом</c:v>
                </c:pt>
                <c:pt idx="4">
                  <c:v>Робота з пластичним матеріалом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30</c:v>
                </c:pt>
                <c:pt idx="2">
                  <c:v>21</c:v>
                </c:pt>
                <c:pt idx="3">
                  <c:v>22</c:v>
                </c:pt>
                <c:pt idx="4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Робота з папером та картоном</c:v>
                </c:pt>
                <c:pt idx="1">
                  <c:v>Робота з природним матеріалом</c:v>
                </c:pt>
                <c:pt idx="2">
                  <c:v>Робота з тканиною і нитками</c:v>
                </c:pt>
                <c:pt idx="3">
                  <c:v>Робота з покидьковим матеріалом</c:v>
                </c:pt>
                <c:pt idx="4">
                  <c:v>Робота з пластичним матеріалом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60</c:v>
                </c:pt>
                <c:pt idx="1">
                  <c:v>48</c:v>
                </c:pt>
                <c:pt idx="2">
                  <c:v>43</c:v>
                </c:pt>
                <c:pt idx="3">
                  <c:v>48</c:v>
                </c:pt>
                <c:pt idx="4">
                  <c:v>43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Низький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Робота з папером та картоном</c:v>
                </c:pt>
                <c:pt idx="1">
                  <c:v>Робота з природним матеріалом</c:v>
                </c:pt>
                <c:pt idx="2">
                  <c:v>Робота з тканиною і нитками</c:v>
                </c:pt>
                <c:pt idx="3">
                  <c:v>Робота з покидьковим матеріалом</c:v>
                </c:pt>
                <c:pt idx="4">
                  <c:v>Робота з пластичним матеріалом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15</c:v>
                </c:pt>
                <c:pt idx="1">
                  <c:v>22</c:v>
                </c:pt>
                <c:pt idx="2">
                  <c:v>36</c:v>
                </c:pt>
                <c:pt idx="3">
                  <c:v>20</c:v>
                </c:pt>
                <c:pt idx="4">
                  <c:v>15</c:v>
                </c:pt>
              </c:numCache>
            </c:numRef>
          </c:val>
        </c:ser>
        <c:axId val="118612736"/>
        <c:axId val="118614272"/>
      </c:barChart>
      <c:catAx>
        <c:axId val="11861273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18614272"/>
        <c:crosses val="autoZero"/>
        <c:auto val="1"/>
        <c:lblAlgn val="ctr"/>
        <c:lblOffset val="100"/>
      </c:catAx>
      <c:valAx>
        <c:axId val="1186142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186127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FA56B4-A721-4778-9057-94080A6354DE}" type="doc">
      <dgm:prSet loTypeId="urn:microsoft.com/office/officeart/2005/8/layout/vProcess5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35B4F85-A4E4-4C36-8933-0CF0A499D10C}">
      <dgm:prSet custT="1"/>
      <dgm:spPr/>
      <dgm:t>
        <a:bodyPr/>
        <a:lstStyle/>
        <a:p>
          <a:pPr rtl="0"/>
          <a:r>
            <a:rPr lang="uk-UA" sz="2800" b="1" i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Художньо – естетичний розвиток дошкільників засобами художньої праці</a:t>
          </a:r>
          <a:endParaRPr lang="ru-RU" sz="2800" b="1" i="1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19A7A9DE-6BA9-46DE-8F05-D2795E678652}" type="parTrans" cxnId="{F9FBB9E2-BF03-4352-B6A4-D1EF64EAE642}">
      <dgm:prSet/>
      <dgm:spPr/>
      <dgm:t>
        <a:bodyPr/>
        <a:lstStyle/>
        <a:p>
          <a:endParaRPr lang="ru-RU"/>
        </a:p>
      </dgm:t>
    </dgm:pt>
    <dgm:pt modelId="{D6C5D297-A17D-440B-98C6-8951BB45B06B}" type="sibTrans" cxnId="{F9FBB9E2-BF03-4352-B6A4-D1EF64EAE642}">
      <dgm:prSet/>
      <dgm:spPr/>
      <dgm:t>
        <a:bodyPr/>
        <a:lstStyle/>
        <a:p>
          <a:endParaRPr lang="ru-RU"/>
        </a:p>
      </dgm:t>
    </dgm:pt>
    <dgm:pt modelId="{804996F5-3507-47B0-91D6-232AFC33785A}" type="pres">
      <dgm:prSet presAssocID="{26FA56B4-A721-4778-9057-94080A6354D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21DD4F-1CC3-4094-B9F3-437837029AF5}" type="pres">
      <dgm:prSet presAssocID="{26FA56B4-A721-4778-9057-94080A6354DE}" presName="dummyMaxCanvas" presStyleCnt="0">
        <dgm:presLayoutVars/>
      </dgm:prSet>
      <dgm:spPr/>
    </dgm:pt>
    <dgm:pt modelId="{5A596DB2-280F-415E-835B-F46E77D4BBCE}" type="pres">
      <dgm:prSet presAssocID="{26FA56B4-A721-4778-9057-94080A6354DE}" presName="OneNode_1" presStyleLbl="node1" presStyleIdx="0" presStyleCnt="1" custScaleX="96721" custScale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7E9F90-D92D-4237-84F0-11E3C2F1B342}" type="presOf" srcId="{26FA56B4-A721-4778-9057-94080A6354DE}" destId="{804996F5-3507-47B0-91D6-232AFC33785A}" srcOrd="0" destOrd="0" presId="urn:microsoft.com/office/officeart/2005/8/layout/vProcess5"/>
    <dgm:cxn modelId="{F9FBB9E2-BF03-4352-B6A4-D1EF64EAE642}" srcId="{26FA56B4-A721-4778-9057-94080A6354DE}" destId="{F35B4F85-A4E4-4C36-8933-0CF0A499D10C}" srcOrd="0" destOrd="0" parTransId="{19A7A9DE-6BA9-46DE-8F05-D2795E678652}" sibTransId="{D6C5D297-A17D-440B-98C6-8951BB45B06B}"/>
    <dgm:cxn modelId="{30F30454-1B62-4F3C-8FA1-745142E82AC8}" type="presOf" srcId="{F35B4F85-A4E4-4C36-8933-0CF0A499D10C}" destId="{5A596DB2-280F-415E-835B-F46E77D4BBCE}" srcOrd="0" destOrd="0" presId="urn:microsoft.com/office/officeart/2005/8/layout/vProcess5"/>
    <dgm:cxn modelId="{BF303AB0-2432-4244-A67C-69365DF8EBB4}" type="presParOf" srcId="{804996F5-3507-47B0-91D6-232AFC33785A}" destId="{9D21DD4F-1CC3-4094-B9F3-437837029AF5}" srcOrd="0" destOrd="0" presId="urn:microsoft.com/office/officeart/2005/8/layout/vProcess5"/>
    <dgm:cxn modelId="{45963E0F-BC4A-49BE-92E1-7772A6F3EB95}" type="presParOf" srcId="{804996F5-3507-47B0-91D6-232AFC33785A}" destId="{5A596DB2-280F-415E-835B-F46E77D4BBCE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82CD04-461E-4200-99CE-BA901F40265C}" type="doc">
      <dgm:prSet loTypeId="urn:microsoft.com/office/officeart/2005/8/layout/vList2" loCatId="list" qsTypeId="urn:microsoft.com/office/officeart/2005/8/quickstyle/3d8" qsCatId="3D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E820F289-0ED7-49B8-A1B6-E08DED226C99}">
      <dgm:prSet/>
      <dgm:spPr/>
      <dgm:t>
        <a:bodyPr/>
        <a:lstStyle/>
        <a:p>
          <a:pPr rtl="0"/>
          <a:r>
            <a:rPr lang="uk-UA" b="1" i="1" dirty="0" smtClean="0">
              <a:solidFill>
                <a:schemeClr val="bg2">
                  <a:lumMod val="75000"/>
                </a:schemeClr>
              </a:solidFill>
            </a:rPr>
            <a:t>Куточок СХД</a:t>
          </a:r>
          <a:endParaRPr lang="ru-RU" b="1" i="1" dirty="0">
            <a:solidFill>
              <a:schemeClr val="bg2">
                <a:lumMod val="75000"/>
              </a:schemeClr>
            </a:solidFill>
          </a:endParaRPr>
        </a:p>
      </dgm:t>
    </dgm:pt>
    <dgm:pt modelId="{321036F9-0AA6-41A3-8D8D-CB7B2FD0A0D5}" type="parTrans" cxnId="{F7BA77BC-4D84-4697-B907-5A097C79CB20}">
      <dgm:prSet/>
      <dgm:spPr/>
      <dgm:t>
        <a:bodyPr/>
        <a:lstStyle/>
        <a:p>
          <a:endParaRPr lang="ru-RU"/>
        </a:p>
      </dgm:t>
    </dgm:pt>
    <dgm:pt modelId="{D26AC4B5-0FBC-415A-B3F3-41E29292C171}" type="sibTrans" cxnId="{F7BA77BC-4D84-4697-B907-5A097C79CB20}">
      <dgm:prSet/>
      <dgm:spPr/>
      <dgm:t>
        <a:bodyPr/>
        <a:lstStyle/>
        <a:p>
          <a:endParaRPr lang="ru-RU"/>
        </a:p>
      </dgm:t>
    </dgm:pt>
    <dgm:pt modelId="{D0C513F0-829D-4C1F-A082-66BDA2C9F293}" type="pres">
      <dgm:prSet presAssocID="{A282CD04-461E-4200-99CE-BA901F4026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26CBD6-25FE-4F67-9C11-A919BE6F48D1}" type="pres">
      <dgm:prSet presAssocID="{E820F289-0ED7-49B8-A1B6-E08DED226C9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BA77BC-4D84-4697-B907-5A097C79CB20}" srcId="{A282CD04-461E-4200-99CE-BA901F40265C}" destId="{E820F289-0ED7-49B8-A1B6-E08DED226C99}" srcOrd="0" destOrd="0" parTransId="{321036F9-0AA6-41A3-8D8D-CB7B2FD0A0D5}" sibTransId="{D26AC4B5-0FBC-415A-B3F3-41E29292C171}"/>
    <dgm:cxn modelId="{2D11310E-6AD5-4E71-8426-B338AF984C3A}" type="presOf" srcId="{E820F289-0ED7-49B8-A1B6-E08DED226C99}" destId="{C026CBD6-25FE-4F67-9C11-A919BE6F48D1}" srcOrd="0" destOrd="0" presId="urn:microsoft.com/office/officeart/2005/8/layout/vList2"/>
    <dgm:cxn modelId="{B45660B7-8EF4-4511-BAD3-5CD343F36B11}" type="presOf" srcId="{A282CD04-461E-4200-99CE-BA901F40265C}" destId="{D0C513F0-829D-4C1F-A082-66BDA2C9F293}" srcOrd="0" destOrd="0" presId="urn:microsoft.com/office/officeart/2005/8/layout/vList2"/>
    <dgm:cxn modelId="{51A50350-DC03-42FC-8B2C-A27FFC12D77F}" type="presParOf" srcId="{D0C513F0-829D-4C1F-A082-66BDA2C9F293}" destId="{C026CBD6-25FE-4F67-9C11-A919BE6F48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DE90397-C9A5-46FF-AF02-445DF2BF9F05}" type="doc">
      <dgm:prSet loTypeId="urn:microsoft.com/office/officeart/2005/8/layout/vList2" loCatId="list" qsTypeId="urn:microsoft.com/office/officeart/2005/8/quickstyle/3d7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0F5FA94C-FC05-4A9A-A31D-9AD4B65D6155}">
      <dgm:prSet/>
      <dgm:spPr/>
      <dgm:t>
        <a:bodyPr/>
        <a:lstStyle/>
        <a:p>
          <a:pPr rtl="0"/>
          <a:r>
            <a:rPr lang="uk-UA" b="1" i="1" dirty="0" smtClean="0">
              <a:solidFill>
                <a:srgbClr val="FF0000"/>
              </a:solidFill>
            </a:rPr>
            <a:t>Організована діяльність</a:t>
          </a:r>
          <a:endParaRPr lang="ru-RU" dirty="0">
            <a:solidFill>
              <a:srgbClr val="FF0000"/>
            </a:solidFill>
          </a:endParaRPr>
        </a:p>
      </dgm:t>
    </dgm:pt>
    <dgm:pt modelId="{F4460D3E-1D9C-4D5D-83A4-AA07A1DEA810}" type="parTrans" cxnId="{A83F7B0E-6D0B-4A61-87C4-8811464CF57E}">
      <dgm:prSet/>
      <dgm:spPr/>
      <dgm:t>
        <a:bodyPr/>
        <a:lstStyle/>
        <a:p>
          <a:endParaRPr lang="ru-RU"/>
        </a:p>
      </dgm:t>
    </dgm:pt>
    <dgm:pt modelId="{FB1B7FE8-E756-4736-8388-A6140E1878A3}" type="sibTrans" cxnId="{A83F7B0E-6D0B-4A61-87C4-8811464CF57E}">
      <dgm:prSet/>
      <dgm:spPr/>
      <dgm:t>
        <a:bodyPr/>
        <a:lstStyle/>
        <a:p>
          <a:endParaRPr lang="ru-RU"/>
        </a:p>
      </dgm:t>
    </dgm:pt>
    <dgm:pt modelId="{02269DD4-46DE-4E0C-B2FA-057962E058F8}" type="pres">
      <dgm:prSet presAssocID="{6DE90397-C9A5-46FF-AF02-445DF2BF9F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7DD57-8352-4477-B619-8DF7F0CA4643}" type="pres">
      <dgm:prSet presAssocID="{0F5FA94C-FC05-4A9A-A31D-9AD4B65D615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F3258C-75B4-4BDF-9807-803FE6F033E8}" type="presOf" srcId="{6DE90397-C9A5-46FF-AF02-445DF2BF9F05}" destId="{02269DD4-46DE-4E0C-B2FA-057962E058F8}" srcOrd="0" destOrd="0" presId="urn:microsoft.com/office/officeart/2005/8/layout/vList2"/>
    <dgm:cxn modelId="{72E7E753-48DF-478F-A320-44CDF6B55E97}" type="presOf" srcId="{0F5FA94C-FC05-4A9A-A31D-9AD4B65D6155}" destId="{B3E7DD57-8352-4477-B619-8DF7F0CA4643}" srcOrd="0" destOrd="0" presId="urn:microsoft.com/office/officeart/2005/8/layout/vList2"/>
    <dgm:cxn modelId="{A83F7B0E-6D0B-4A61-87C4-8811464CF57E}" srcId="{6DE90397-C9A5-46FF-AF02-445DF2BF9F05}" destId="{0F5FA94C-FC05-4A9A-A31D-9AD4B65D6155}" srcOrd="0" destOrd="0" parTransId="{F4460D3E-1D9C-4D5D-83A4-AA07A1DEA810}" sibTransId="{FB1B7FE8-E756-4736-8388-A6140E1878A3}"/>
    <dgm:cxn modelId="{2A329DE7-D3F3-42C1-9932-12A3CDCA36CD}" type="presParOf" srcId="{02269DD4-46DE-4E0C-B2FA-057962E058F8}" destId="{B3E7DD57-8352-4477-B619-8DF7F0CA46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7767537-48FC-49D5-872D-DDEC62C08E2A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3B8A4601-21BC-4290-BFF8-AE75B30017A9}">
      <dgm:prSet/>
      <dgm:spPr/>
      <dgm:t>
        <a:bodyPr/>
        <a:lstStyle/>
        <a:p>
          <a:pPr algn="just" rtl="0"/>
          <a:r>
            <a:rPr lang="uk-UA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ГУРТОК «ТАЛАНОВИТІ ПАЛЬЧИКИ» </a:t>
          </a:r>
          <a:endParaRPr lang="ru-RU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2E68FC-F5F9-41AF-BF23-ED96D632B7D2}" type="parTrans" cxnId="{CD8A90A1-3B23-4E94-B3C9-615AD2F9D0D8}">
      <dgm:prSet/>
      <dgm:spPr/>
      <dgm:t>
        <a:bodyPr/>
        <a:lstStyle/>
        <a:p>
          <a:endParaRPr lang="ru-RU"/>
        </a:p>
      </dgm:t>
    </dgm:pt>
    <dgm:pt modelId="{3AE3AE16-69A5-442D-9F7A-67EA42AB63D9}" type="sibTrans" cxnId="{CD8A90A1-3B23-4E94-B3C9-615AD2F9D0D8}">
      <dgm:prSet/>
      <dgm:spPr/>
      <dgm:t>
        <a:bodyPr/>
        <a:lstStyle/>
        <a:p>
          <a:endParaRPr lang="ru-RU"/>
        </a:p>
      </dgm:t>
    </dgm:pt>
    <dgm:pt modelId="{2830D6DC-5A57-49C3-A0A3-843E69E898D8}" type="pres">
      <dgm:prSet presAssocID="{17767537-48FC-49D5-872D-DDEC62C08E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F4E655-B7B4-40D2-BC32-0595C87C23FC}" type="pres">
      <dgm:prSet presAssocID="{3B8A4601-21BC-4290-BFF8-AE75B30017A9}" presName="parentText" presStyleLbl="node1" presStyleIdx="0" presStyleCnt="1" custLinFactNeighborX="6888" custLinFactNeighborY="79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8A90A1-3B23-4E94-B3C9-615AD2F9D0D8}" srcId="{17767537-48FC-49D5-872D-DDEC62C08E2A}" destId="{3B8A4601-21BC-4290-BFF8-AE75B30017A9}" srcOrd="0" destOrd="0" parTransId="{4E2E68FC-F5F9-41AF-BF23-ED96D632B7D2}" sibTransId="{3AE3AE16-69A5-442D-9F7A-67EA42AB63D9}"/>
    <dgm:cxn modelId="{99445069-2AF8-43C6-AD61-4D829391CC89}" type="presOf" srcId="{3B8A4601-21BC-4290-BFF8-AE75B30017A9}" destId="{A6F4E655-B7B4-40D2-BC32-0595C87C23FC}" srcOrd="0" destOrd="0" presId="urn:microsoft.com/office/officeart/2005/8/layout/vList2"/>
    <dgm:cxn modelId="{22D5E350-0537-44E0-94A4-74912073FD5C}" type="presOf" srcId="{17767537-48FC-49D5-872D-DDEC62C08E2A}" destId="{2830D6DC-5A57-49C3-A0A3-843E69E898D8}" srcOrd="0" destOrd="0" presId="urn:microsoft.com/office/officeart/2005/8/layout/vList2"/>
    <dgm:cxn modelId="{B9D0BD11-D166-4F2C-BE91-4A7D8FB51175}" type="presParOf" srcId="{2830D6DC-5A57-49C3-A0A3-843E69E898D8}" destId="{A6F4E655-B7B4-40D2-BC32-0595C87C23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0AF521A-BCBD-4512-AD29-8A560C3D8176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36AF4D2-9924-4E82-A9DB-14DAD04023B0}">
      <dgm:prSet/>
      <dgm:spPr/>
      <dgm:t>
        <a:bodyPr/>
        <a:lstStyle/>
        <a:p>
          <a:pPr algn="ctr" rtl="0"/>
          <a:r>
            <a:rPr lang="uk-UA" b="1" i="1" dirty="0" smtClean="0">
              <a:solidFill>
                <a:schemeClr val="accent2">
                  <a:lumMod val="75000"/>
                </a:schemeClr>
              </a:solidFill>
            </a:rPr>
            <a:t>Робота з педагогами</a:t>
          </a:r>
          <a:endParaRPr lang="ru-RU" b="1" i="1" dirty="0">
            <a:solidFill>
              <a:schemeClr val="accent2">
                <a:lumMod val="75000"/>
              </a:schemeClr>
            </a:solidFill>
          </a:endParaRPr>
        </a:p>
      </dgm:t>
    </dgm:pt>
    <dgm:pt modelId="{A9289E0C-1A3F-4853-83DB-3B7103E63AE9}" type="parTrans" cxnId="{3D2BC148-C62B-400C-8494-026B21D8F7D3}">
      <dgm:prSet/>
      <dgm:spPr/>
      <dgm:t>
        <a:bodyPr/>
        <a:lstStyle/>
        <a:p>
          <a:endParaRPr lang="ru-RU"/>
        </a:p>
      </dgm:t>
    </dgm:pt>
    <dgm:pt modelId="{DDFBE897-EF08-43F4-B3CD-E4D288E0E685}" type="sibTrans" cxnId="{3D2BC148-C62B-400C-8494-026B21D8F7D3}">
      <dgm:prSet/>
      <dgm:spPr/>
      <dgm:t>
        <a:bodyPr/>
        <a:lstStyle/>
        <a:p>
          <a:endParaRPr lang="ru-RU"/>
        </a:p>
      </dgm:t>
    </dgm:pt>
    <dgm:pt modelId="{99ED32E2-6FD4-4A46-B826-B3E2DC2E2F4A}" type="pres">
      <dgm:prSet presAssocID="{60AF521A-BCBD-4512-AD29-8A560C3D81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3784A5-08D5-4EE6-B608-2BDBAC8C5B09}" type="pres">
      <dgm:prSet presAssocID="{336AF4D2-9924-4E82-A9DB-14DAD04023B0}" presName="parentText" presStyleLbl="node1" presStyleIdx="0" presStyleCnt="1" custLinFactNeighborX="3704" custLinFactNeighborY="-9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FC335F-2F64-4BEC-9E50-4A3C395ED37D}" type="presOf" srcId="{60AF521A-BCBD-4512-AD29-8A560C3D8176}" destId="{99ED32E2-6FD4-4A46-B826-B3E2DC2E2F4A}" srcOrd="0" destOrd="0" presId="urn:microsoft.com/office/officeart/2005/8/layout/vList2"/>
    <dgm:cxn modelId="{3922F4EF-93F5-4E02-889C-EFE99904D921}" type="presOf" srcId="{336AF4D2-9924-4E82-A9DB-14DAD04023B0}" destId="{193784A5-08D5-4EE6-B608-2BDBAC8C5B09}" srcOrd="0" destOrd="0" presId="urn:microsoft.com/office/officeart/2005/8/layout/vList2"/>
    <dgm:cxn modelId="{3D2BC148-C62B-400C-8494-026B21D8F7D3}" srcId="{60AF521A-BCBD-4512-AD29-8A560C3D8176}" destId="{336AF4D2-9924-4E82-A9DB-14DAD04023B0}" srcOrd="0" destOrd="0" parTransId="{A9289E0C-1A3F-4853-83DB-3B7103E63AE9}" sibTransId="{DDFBE897-EF08-43F4-B3CD-E4D288E0E685}"/>
    <dgm:cxn modelId="{1E37AAF4-8262-4441-9BC7-5A7B5CD0E5C5}" type="presParOf" srcId="{99ED32E2-6FD4-4A46-B826-B3E2DC2E2F4A}" destId="{193784A5-08D5-4EE6-B608-2BDBAC8C5B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1197DB6-FF37-4267-8DC3-969AFC06D5AD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3569776-F3AA-42C9-98C1-35D7467A3CB3}">
      <dgm:prSet custT="1"/>
      <dgm:spPr/>
      <dgm:t>
        <a:bodyPr/>
        <a:lstStyle/>
        <a:p>
          <a:pPr rtl="0"/>
          <a:r>
            <a:rPr lang="uk-UA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2012 р. - Посібник для вихователів по організації художньої праці на тему: </a:t>
          </a:r>
          <a:r>
            <a:rPr lang="en-US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uk-UA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Художньо-естетичний розвиток дошкільників засобами художньої праці</a:t>
          </a:r>
          <a:r>
            <a:rPr lang="en-US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uk-UA" sz="11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0058B3-55FB-46DB-B5F9-1D81F98E0E55}" type="parTrans" cxnId="{AD95FC06-82EC-4975-87C7-109B9F6A9184}">
      <dgm:prSet/>
      <dgm:spPr/>
      <dgm:t>
        <a:bodyPr/>
        <a:lstStyle/>
        <a:p>
          <a:endParaRPr lang="ru-RU"/>
        </a:p>
      </dgm:t>
    </dgm:pt>
    <dgm:pt modelId="{F5483DD5-A937-408B-9B83-69042C5E2AF4}" type="sibTrans" cxnId="{AD95FC06-82EC-4975-87C7-109B9F6A9184}">
      <dgm:prSet/>
      <dgm:spPr/>
      <dgm:t>
        <a:bodyPr/>
        <a:lstStyle/>
        <a:p>
          <a:endParaRPr lang="ru-RU"/>
        </a:p>
      </dgm:t>
    </dgm:pt>
    <dgm:pt modelId="{08A2C8FC-A8F9-49F4-95A1-CCAACC303485}">
      <dgm:prSet custT="1"/>
      <dgm:spPr/>
      <dgm:t>
        <a:bodyPr/>
        <a:lstStyle/>
        <a:p>
          <a:pPr rtl="0"/>
          <a:r>
            <a:rPr lang="uk-UA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2014 р. </a:t>
          </a:r>
          <a:r>
            <a: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 У </a:t>
          </a:r>
          <a:r>
            <a:rPr lang="ru-RU" sz="11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складі</a:t>
          </a:r>
          <a:r>
            <a: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творчої</a:t>
          </a:r>
          <a:r>
            <a: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uk-UA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участь у </a:t>
          </a:r>
          <a:r>
            <a: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XXI </a:t>
          </a:r>
          <a:r>
            <a:rPr lang="uk-UA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районному та  обласному етапі  виставки-презентації </a:t>
          </a:r>
          <a:r>
            <a:rPr lang="uk-UA" sz="11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пед.ідей</a:t>
          </a:r>
          <a:r>
            <a:rPr lang="uk-UA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 Посібник  «Мандрівки з малюками Тарасовими шляхами»</a:t>
          </a:r>
          <a:endParaRPr lang="ru-RU" sz="11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B86006-543B-4350-9154-EE85CA2628B1}" type="parTrans" cxnId="{A0C26A18-7CE8-4054-8885-1DA3A7877C44}">
      <dgm:prSet/>
      <dgm:spPr/>
      <dgm:t>
        <a:bodyPr/>
        <a:lstStyle/>
        <a:p>
          <a:endParaRPr lang="ru-RU"/>
        </a:p>
      </dgm:t>
    </dgm:pt>
    <dgm:pt modelId="{4994E4E0-B0A4-4232-A0EB-E53BDBAC200C}" type="sibTrans" cxnId="{A0C26A18-7CE8-4054-8885-1DA3A7877C44}">
      <dgm:prSet/>
      <dgm:spPr/>
      <dgm:t>
        <a:bodyPr/>
        <a:lstStyle/>
        <a:p>
          <a:endParaRPr lang="ru-RU"/>
        </a:p>
      </dgm:t>
    </dgm:pt>
    <dgm:pt modelId="{2C7570D4-1E63-458E-997D-6F50A84A39B7}">
      <dgm:prSet custT="1"/>
      <dgm:spPr/>
      <dgm:t>
        <a:bodyPr/>
        <a:lstStyle/>
        <a:p>
          <a:pPr rtl="0"/>
          <a:r>
            <a:rPr lang="uk-UA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2015 р. -</a:t>
          </a:r>
          <a:r>
            <a: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У </a:t>
          </a:r>
          <a:r>
            <a:rPr lang="ru-RU" sz="11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складі</a:t>
          </a:r>
          <a:r>
            <a: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творчої</a:t>
          </a:r>
          <a:r>
            <a: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участь у ХХІІ обласній виставці-презентації пед. ідей та технологій  робота «Народознавство у роботі з дошкільниками»</a:t>
          </a:r>
          <a:endParaRPr lang="uk-UA" sz="11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8F3BAE-D91F-41A9-95C3-48A5432697E7}" type="parTrans" cxnId="{7856600E-A446-484A-B6E4-AEDDC9769869}">
      <dgm:prSet/>
      <dgm:spPr/>
      <dgm:t>
        <a:bodyPr/>
        <a:lstStyle/>
        <a:p>
          <a:endParaRPr lang="ru-RU"/>
        </a:p>
      </dgm:t>
    </dgm:pt>
    <dgm:pt modelId="{791D9AB1-5F01-432B-842F-BFBF7FA02CAD}" type="sibTrans" cxnId="{7856600E-A446-484A-B6E4-AEDDC9769869}">
      <dgm:prSet/>
      <dgm:spPr/>
      <dgm:t>
        <a:bodyPr/>
        <a:lstStyle/>
        <a:p>
          <a:endParaRPr lang="ru-RU"/>
        </a:p>
      </dgm:t>
    </dgm:pt>
    <dgm:pt modelId="{92115359-96DF-4FCD-A976-EE6C9FC7B4AA}" type="pres">
      <dgm:prSet presAssocID="{E1197DB6-FF37-4267-8DC3-969AFC06D5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841563-6AEB-4375-83A4-DFC0EC4F84F1}" type="pres">
      <dgm:prSet presAssocID="{63569776-F3AA-42C9-98C1-35D7467A3CB3}" presName="parentLin" presStyleCnt="0"/>
      <dgm:spPr/>
    </dgm:pt>
    <dgm:pt modelId="{0F52C835-FAF6-44F6-8782-8EE2E5EC114C}" type="pres">
      <dgm:prSet presAssocID="{63569776-F3AA-42C9-98C1-35D7467A3CB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60FE1E5-ECCB-49B1-8884-91A5F3F710C7}" type="pres">
      <dgm:prSet presAssocID="{63569776-F3AA-42C9-98C1-35D7467A3CB3}" presName="parentText" presStyleLbl="node1" presStyleIdx="0" presStyleCnt="3" custScaleX="97579" custScaleY="1443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3A10E-338A-41E1-8032-F7A5DFA93E40}" type="pres">
      <dgm:prSet presAssocID="{63569776-F3AA-42C9-98C1-35D7467A3CB3}" presName="negativeSpace" presStyleCnt="0"/>
      <dgm:spPr/>
    </dgm:pt>
    <dgm:pt modelId="{7DA911D3-699C-467C-A76D-353EA4567E37}" type="pres">
      <dgm:prSet presAssocID="{63569776-F3AA-42C9-98C1-35D7467A3CB3}" presName="childText" presStyleLbl="conFgAcc1" presStyleIdx="0" presStyleCnt="3">
        <dgm:presLayoutVars>
          <dgm:bulletEnabled val="1"/>
        </dgm:presLayoutVars>
      </dgm:prSet>
      <dgm:spPr/>
    </dgm:pt>
    <dgm:pt modelId="{38A31684-A5B7-4FBA-A45A-C0D2D1F58C32}" type="pres">
      <dgm:prSet presAssocID="{F5483DD5-A937-408B-9B83-69042C5E2AF4}" presName="spaceBetweenRectangles" presStyleCnt="0"/>
      <dgm:spPr/>
    </dgm:pt>
    <dgm:pt modelId="{91D87940-C1A3-429F-AC3B-EB92591C9CA0}" type="pres">
      <dgm:prSet presAssocID="{08A2C8FC-A8F9-49F4-95A1-CCAACC303485}" presName="parentLin" presStyleCnt="0"/>
      <dgm:spPr/>
    </dgm:pt>
    <dgm:pt modelId="{5DB76C1D-3A89-4D39-808D-B7243DEED301}" type="pres">
      <dgm:prSet presAssocID="{08A2C8FC-A8F9-49F4-95A1-CCAACC30348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B464020-472E-475B-8ACB-67EB6B457B45}" type="pres">
      <dgm:prSet presAssocID="{08A2C8FC-A8F9-49F4-95A1-CCAACC303485}" presName="parentText" presStyleLbl="node1" presStyleIdx="1" presStyleCnt="3" custScaleX="106053" custScaleY="186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2FDD2-AB19-44AA-A5AB-F365C3B3463E}" type="pres">
      <dgm:prSet presAssocID="{08A2C8FC-A8F9-49F4-95A1-CCAACC303485}" presName="negativeSpace" presStyleCnt="0"/>
      <dgm:spPr/>
    </dgm:pt>
    <dgm:pt modelId="{4D7FA965-9E6C-47CB-8AE8-3E1C9E883BE7}" type="pres">
      <dgm:prSet presAssocID="{08A2C8FC-A8F9-49F4-95A1-CCAACC303485}" presName="childText" presStyleLbl="conFgAcc1" presStyleIdx="1" presStyleCnt="3">
        <dgm:presLayoutVars>
          <dgm:bulletEnabled val="1"/>
        </dgm:presLayoutVars>
      </dgm:prSet>
      <dgm:spPr/>
    </dgm:pt>
    <dgm:pt modelId="{642EC7A6-16B0-431A-B110-70F824F4DE02}" type="pres">
      <dgm:prSet presAssocID="{4994E4E0-B0A4-4232-A0EB-E53BDBAC200C}" presName="spaceBetweenRectangles" presStyleCnt="0"/>
      <dgm:spPr/>
    </dgm:pt>
    <dgm:pt modelId="{9B5450A8-E98E-46FA-A7C5-DB8DC7359EF0}" type="pres">
      <dgm:prSet presAssocID="{2C7570D4-1E63-458E-997D-6F50A84A39B7}" presName="parentLin" presStyleCnt="0"/>
      <dgm:spPr/>
    </dgm:pt>
    <dgm:pt modelId="{95958016-7ED0-41E4-9605-A988EE209D1B}" type="pres">
      <dgm:prSet presAssocID="{2C7570D4-1E63-458E-997D-6F50A84A39B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37D0623-7149-4D98-8948-F4D5EF1B9C21}" type="pres">
      <dgm:prSet presAssocID="{2C7570D4-1E63-458E-997D-6F50A84A39B7}" presName="parentText" presStyleLbl="node1" presStyleIdx="2" presStyleCnt="3" custScaleX="92737" custScaleY="1293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50C56-BB82-41AA-8BB7-A82004029B4E}" type="pres">
      <dgm:prSet presAssocID="{2C7570D4-1E63-458E-997D-6F50A84A39B7}" presName="negativeSpace" presStyleCnt="0"/>
      <dgm:spPr/>
    </dgm:pt>
    <dgm:pt modelId="{E7B567E0-2D7F-4971-95AC-DE5610C3A3A0}" type="pres">
      <dgm:prSet presAssocID="{2C7570D4-1E63-458E-997D-6F50A84A39B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7BF22AB-18A1-43E4-9667-0A3F1B57E796}" type="presOf" srcId="{63569776-F3AA-42C9-98C1-35D7467A3CB3}" destId="{760FE1E5-ECCB-49B1-8884-91A5F3F710C7}" srcOrd="1" destOrd="0" presId="urn:microsoft.com/office/officeart/2005/8/layout/list1"/>
    <dgm:cxn modelId="{A0C26A18-7CE8-4054-8885-1DA3A7877C44}" srcId="{E1197DB6-FF37-4267-8DC3-969AFC06D5AD}" destId="{08A2C8FC-A8F9-49F4-95A1-CCAACC303485}" srcOrd="1" destOrd="0" parTransId="{0CB86006-543B-4350-9154-EE85CA2628B1}" sibTransId="{4994E4E0-B0A4-4232-A0EB-E53BDBAC200C}"/>
    <dgm:cxn modelId="{BBF09A88-C067-4469-8D53-0D0ECA6A245F}" type="presOf" srcId="{2C7570D4-1E63-458E-997D-6F50A84A39B7}" destId="{037D0623-7149-4D98-8948-F4D5EF1B9C21}" srcOrd="1" destOrd="0" presId="urn:microsoft.com/office/officeart/2005/8/layout/list1"/>
    <dgm:cxn modelId="{7856600E-A446-484A-B6E4-AEDDC9769869}" srcId="{E1197DB6-FF37-4267-8DC3-969AFC06D5AD}" destId="{2C7570D4-1E63-458E-997D-6F50A84A39B7}" srcOrd="2" destOrd="0" parTransId="{528F3BAE-D91F-41A9-95C3-48A5432697E7}" sibTransId="{791D9AB1-5F01-432B-842F-BFBF7FA02CAD}"/>
    <dgm:cxn modelId="{1C21CC89-6E74-48D2-B6A8-7E43281C7BE5}" type="presOf" srcId="{08A2C8FC-A8F9-49F4-95A1-CCAACC303485}" destId="{5DB76C1D-3A89-4D39-808D-B7243DEED301}" srcOrd="0" destOrd="0" presId="urn:microsoft.com/office/officeart/2005/8/layout/list1"/>
    <dgm:cxn modelId="{164C5C81-E3B9-4B8F-882D-45BFE63C1244}" type="presOf" srcId="{08A2C8FC-A8F9-49F4-95A1-CCAACC303485}" destId="{2B464020-472E-475B-8ACB-67EB6B457B45}" srcOrd="1" destOrd="0" presId="urn:microsoft.com/office/officeart/2005/8/layout/list1"/>
    <dgm:cxn modelId="{AD95FC06-82EC-4975-87C7-109B9F6A9184}" srcId="{E1197DB6-FF37-4267-8DC3-969AFC06D5AD}" destId="{63569776-F3AA-42C9-98C1-35D7467A3CB3}" srcOrd="0" destOrd="0" parTransId="{A40058B3-55FB-46DB-B5F9-1D81F98E0E55}" sibTransId="{F5483DD5-A937-408B-9B83-69042C5E2AF4}"/>
    <dgm:cxn modelId="{4D38CB6E-CDF5-4502-8387-AA6974707274}" type="presOf" srcId="{E1197DB6-FF37-4267-8DC3-969AFC06D5AD}" destId="{92115359-96DF-4FCD-A976-EE6C9FC7B4AA}" srcOrd="0" destOrd="0" presId="urn:microsoft.com/office/officeart/2005/8/layout/list1"/>
    <dgm:cxn modelId="{6B976BC2-94E0-48D4-B808-3766B3FBEF2F}" type="presOf" srcId="{2C7570D4-1E63-458E-997D-6F50A84A39B7}" destId="{95958016-7ED0-41E4-9605-A988EE209D1B}" srcOrd="0" destOrd="0" presId="urn:microsoft.com/office/officeart/2005/8/layout/list1"/>
    <dgm:cxn modelId="{9D1FF4E5-CF4A-4428-8D78-B7A5D10CDE4B}" type="presOf" srcId="{63569776-F3AA-42C9-98C1-35D7467A3CB3}" destId="{0F52C835-FAF6-44F6-8782-8EE2E5EC114C}" srcOrd="0" destOrd="0" presId="urn:microsoft.com/office/officeart/2005/8/layout/list1"/>
    <dgm:cxn modelId="{44C658AD-7A62-4886-876A-278230231234}" type="presParOf" srcId="{92115359-96DF-4FCD-A976-EE6C9FC7B4AA}" destId="{5D841563-6AEB-4375-83A4-DFC0EC4F84F1}" srcOrd="0" destOrd="0" presId="urn:microsoft.com/office/officeart/2005/8/layout/list1"/>
    <dgm:cxn modelId="{84EC82CF-CB72-4BEC-B3E8-26C45FF14A7B}" type="presParOf" srcId="{5D841563-6AEB-4375-83A4-DFC0EC4F84F1}" destId="{0F52C835-FAF6-44F6-8782-8EE2E5EC114C}" srcOrd="0" destOrd="0" presId="urn:microsoft.com/office/officeart/2005/8/layout/list1"/>
    <dgm:cxn modelId="{0B7B2E88-8C97-421D-AEA1-C79D06FF7A6A}" type="presParOf" srcId="{5D841563-6AEB-4375-83A4-DFC0EC4F84F1}" destId="{760FE1E5-ECCB-49B1-8884-91A5F3F710C7}" srcOrd="1" destOrd="0" presId="urn:microsoft.com/office/officeart/2005/8/layout/list1"/>
    <dgm:cxn modelId="{A6E4E7AC-0599-495F-A18E-E6EBD9788C4A}" type="presParOf" srcId="{92115359-96DF-4FCD-A976-EE6C9FC7B4AA}" destId="{2E83A10E-338A-41E1-8032-F7A5DFA93E40}" srcOrd="1" destOrd="0" presId="urn:microsoft.com/office/officeart/2005/8/layout/list1"/>
    <dgm:cxn modelId="{F6E5818A-2498-4292-A93E-CF69F0752AB5}" type="presParOf" srcId="{92115359-96DF-4FCD-A976-EE6C9FC7B4AA}" destId="{7DA911D3-699C-467C-A76D-353EA4567E37}" srcOrd="2" destOrd="0" presId="urn:microsoft.com/office/officeart/2005/8/layout/list1"/>
    <dgm:cxn modelId="{23AE6D74-2C31-4F19-B5DA-78FA0ADBB5DD}" type="presParOf" srcId="{92115359-96DF-4FCD-A976-EE6C9FC7B4AA}" destId="{38A31684-A5B7-4FBA-A45A-C0D2D1F58C32}" srcOrd="3" destOrd="0" presId="urn:microsoft.com/office/officeart/2005/8/layout/list1"/>
    <dgm:cxn modelId="{CFA8C739-F984-4D95-B86B-93CA4485A23C}" type="presParOf" srcId="{92115359-96DF-4FCD-A976-EE6C9FC7B4AA}" destId="{91D87940-C1A3-429F-AC3B-EB92591C9CA0}" srcOrd="4" destOrd="0" presId="urn:microsoft.com/office/officeart/2005/8/layout/list1"/>
    <dgm:cxn modelId="{A7E8FA28-0FE4-446F-BB30-B42DA6F91C13}" type="presParOf" srcId="{91D87940-C1A3-429F-AC3B-EB92591C9CA0}" destId="{5DB76C1D-3A89-4D39-808D-B7243DEED301}" srcOrd="0" destOrd="0" presId="urn:microsoft.com/office/officeart/2005/8/layout/list1"/>
    <dgm:cxn modelId="{6F5674AA-F86E-460D-8714-940B66011355}" type="presParOf" srcId="{91D87940-C1A3-429F-AC3B-EB92591C9CA0}" destId="{2B464020-472E-475B-8ACB-67EB6B457B45}" srcOrd="1" destOrd="0" presId="urn:microsoft.com/office/officeart/2005/8/layout/list1"/>
    <dgm:cxn modelId="{810CFE12-FC05-4735-9384-0C6AA397FCF5}" type="presParOf" srcId="{92115359-96DF-4FCD-A976-EE6C9FC7B4AA}" destId="{F972FDD2-AB19-44AA-A5AB-F365C3B3463E}" srcOrd="5" destOrd="0" presId="urn:microsoft.com/office/officeart/2005/8/layout/list1"/>
    <dgm:cxn modelId="{D0842592-59C3-409D-9D7F-5E9DFC9A730E}" type="presParOf" srcId="{92115359-96DF-4FCD-A976-EE6C9FC7B4AA}" destId="{4D7FA965-9E6C-47CB-8AE8-3E1C9E883BE7}" srcOrd="6" destOrd="0" presId="urn:microsoft.com/office/officeart/2005/8/layout/list1"/>
    <dgm:cxn modelId="{6F43F252-D645-4D46-B6E8-C70432F9FF7A}" type="presParOf" srcId="{92115359-96DF-4FCD-A976-EE6C9FC7B4AA}" destId="{642EC7A6-16B0-431A-B110-70F824F4DE02}" srcOrd="7" destOrd="0" presId="urn:microsoft.com/office/officeart/2005/8/layout/list1"/>
    <dgm:cxn modelId="{E16B55AD-4F8C-4B1B-9200-3988E484AA6E}" type="presParOf" srcId="{92115359-96DF-4FCD-A976-EE6C9FC7B4AA}" destId="{9B5450A8-E98E-46FA-A7C5-DB8DC7359EF0}" srcOrd="8" destOrd="0" presId="urn:microsoft.com/office/officeart/2005/8/layout/list1"/>
    <dgm:cxn modelId="{F657079F-54F7-49AB-A33A-6F8003E45294}" type="presParOf" srcId="{9B5450A8-E98E-46FA-A7C5-DB8DC7359EF0}" destId="{95958016-7ED0-41E4-9605-A988EE209D1B}" srcOrd="0" destOrd="0" presId="urn:microsoft.com/office/officeart/2005/8/layout/list1"/>
    <dgm:cxn modelId="{FE4EDE37-199D-40C7-B2B6-3F2431B48B80}" type="presParOf" srcId="{9B5450A8-E98E-46FA-A7C5-DB8DC7359EF0}" destId="{037D0623-7149-4D98-8948-F4D5EF1B9C21}" srcOrd="1" destOrd="0" presId="urn:microsoft.com/office/officeart/2005/8/layout/list1"/>
    <dgm:cxn modelId="{69A9747F-57CB-4D9F-8A76-2BC052206857}" type="presParOf" srcId="{92115359-96DF-4FCD-A976-EE6C9FC7B4AA}" destId="{1A150C56-BB82-41AA-8BB7-A82004029B4E}" srcOrd="9" destOrd="0" presId="urn:microsoft.com/office/officeart/2005/8/layout/list1"/>
    <dgm:cxn modelId="{C7FF5100-B71F-471D-A3C3-9BF9C8CF43B3}" type="presParOf" srcId="{92115359-96DF-4FCD-A976-EE6C9FC7B4AA}" destId="{E7B567E0-2D7F-4971-95AC-DE5610C3A3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BAA40F2-8687-45EB-852F-21C58F1EAFC9}" type="doc">
      <dgm:prSet loTypeId="urn:microsoft.com/office/officeart/2005/8/layout/vList2" loCatId="list" qsTypeId="urn:microsoft.com/office/officeart/2005/8/quickstyle/simple4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63B8626C-8808-49DA-A8A8-34D41F6447BE}">
      <dgm:prSet/>
      <dgm:spPr/>
      <dgm:t>
        <a:bodyPr/>
        <a:lstStyle/>
        <a:p>
          <a:pPr algn="just" rtl="0"/>
          <a:r>
            <a:rPr lang="uk-UA" b="1" i="1" dirty="0" smtClean="0">
              <a:solidFill>
                <a:srgbClr val="FFFF00"/>
              </a:solidFill>
            </a:rPr>
            <a:t>РОБОТА З БАТЬКАМИ</a:t>
          </a:r>
          <a:endParaRPr lang="ru-RU" b="1" i="1" dirty="0">
            <a:solidFill>
              <a:srgbClr val="FFFF00"/>
            </a:solidFill>
          </a:endParaRPr>
        </a:p>
      </dgm:t>
    </dgm:pt>
    <dgm:pt modelId="{C1EBB68A-58DF-4506-A784-8C0D0FA9D3C6}" type="parTrans" cxnId="{D385F9AF-9DC7-4DF6-9A69-9D1A277E1B3F}">
      <dgm:prSet/>
      <dgm:spPr/>
      <dgm:t>
        <a:bodyPr/>
        <a:lstStyle/>
        <a:p>
          <a:endParaRPr lang="ru-RU"/>
        </a:p>
      </dgm:t>
    </dgm:pt>
    <dgm:pt modelId="{E73CC543-87B9-42F2-A70B-9CAD7A3D03B4}" type="sibTrans" cxnId="{D385F9AF-9DC7-4DF6-9A69-9D1A277E1B3F}">
      <dgm:prSet/>
      <dgm:spPr/>
      <dgm:t>
        <a:bodyPr/>
        <a:lstStyle/>
        <a:p>
          <a:endParaRPr lang="ru-RU"/>
        </a:p>
      </dgm:t>
    </dgm:pt>
    <dgm:pt modelId="{E9397E76-37B0-4C23-B98E-2CE84014D5E4}" type="pres">
      <dgm:prSet presAssocID="{9BAA40F2-8687-45EB-852F-21C58F1EAF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42FEC8-C442-42D0-BE43-871EBAE14069}" type="pres">
      <dgm:prSet presAssocID="{63B8626C-8808-49DA-A8A8-34D41F6447B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85F9AF-9DC7-4DF6-9A69-9D1A277E1B3F}" srcId="{9BAA40F2-8687-45EB-852F-21C58F1EAFC9}" destId="{63B8626C-8808-49DA-A8A8-34D41F6447BE}" srcOrd="0" destOrd="0" parTransId="{C1EBB68A-58DF-4506-A784-8C0D0FA9D3C6}" sibTransId="{E73CC543-87B9-42F2-A70B-9CAD7A3D03B4}"/>
    <dgm:cxn modelId="{8C9EFBFC-7916-4B27-A162-40EAF9E187ED}" type="presOf" srcId="{63B8626C-8808-49DA-A8A8-34D41F6447BE}" destId="{1B42FEC8-C442-42D0-BE43-871EBAE14069}" srcOrd="0" destOrd="0" presId="urn:microsoft.com/office/officeart/2005/8/layout/vList2"/>
    <dgm:cxn modelId="{D1D0629D-DB08-43D1-A735-BBF693000AD3}" type="presOf" srcId="{9BAA40F2-8687-45EB-852F-21C58F1EAFC9}" destId="{E9397E76-37B0-4C23-B98E-2CE84014D5E4}" srcOrd="0" destOrd="0" presId="urn:microsoft.com/office/officeart/2005/8/layout/vList2"/>
    <dgm:cxn modelId="{543986ED-79F4-403F-A352-33E2A534AE77}" type="presParOf" srcId="{E9397E76-37B0-4C23-B98E-2CE84014D5E4}" destId="{1B42FEC8-C442-42D0-BE43-871EBAE140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10AE00B-40F6-4344-B1C1-98D476E3CB17}" type="doc">
      <dgm:prSet loTypeId="urn:microsoft.com/office/officeart/2005/8/layout/vList2" loCatId="list" qsTypeId="urn:microsoft.com/office/officeart/2005/8/quickstyle/3d8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BF19587-CEAC-481B-A952-EF72180D5039}">
      <dgm:prSet/>
      <dgm:spPr/>
      <dgm:t>
        <a:bodyPr/>
        <a:lstStyle/>
        <a:p>
          <a:pPr rtl="0"/>
          <a:r>
            <a:rPr lang="uk-UA" b="1" i="1" dirty="0" smtClean="0">
              <a:solidFill>
                <a:schemeClr val="accent2">
                  <a:lumMod val="50000"/>
                </a:schemeClr>
              </a:solidFill>
            </a:rPr>
            <a:t>Рівень досягнень дітей</a:t>
          </a:r>
          <a:endParaRPr lang="ru-RU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0211B1CA-880D-4937-8078-27E1BD3228C1}" type="parTrans" cxnId="{533EC74C-B376-4E2C-BC18-141A03C5378E}">
      <dgm:prSet/>
      <dgm:spPr/>
      <dgm:t>
        <a:bodyPr/>
        <a:lstStyle/>
        <a:p>
          <a:endParaRPr lang="ru-RU"/>
        </a:p>
      </dgm:t>
    </dgm:pt>
    <dgm:pt modelId="{CC0FD6E4-25B4-4B1A-BE47-DAE456853E4C}" type="sibTrans" cxnId="{533EC74C-B376-4E2C-BC18-141A03C5378E}">
      <dgm:prSet/>
      <dgm:spPr/>
      <dgm:t>
        <a:bodyPr/>
        <a:lstStyle/>
        <a:p>
          <a:endParaRPr lang="ru-RU"/>
        </a:p>
      </dgm:t>
    </dgm:pt>
    <dgm:pt modelId="{05B06554-ECB3-4EB9-8ECE-C7966247F7BD}" type="pres">
      <dgm:prSet presAssocID="{110AE00B-40F6-4344-B1C1-98D476E3CB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EBD276-CA13-4829-B859-82D79FFEB565}" type="pres">
      <dgm:prSet presAssocID="{1BF19587-CEAC-481B-A952-EF72180D503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854FBB-17B6-4D36-A6D9-44F59C5A9FC4}" type="presOf" srcId="{110AE00B-40F6-4344-B1C1-98D476E3CB17}" destId="{05B06554-ECB3-4EB9-8ECE-C7966247F7BD}" srcOrd="0" destOrd="0" presId="urn:microsoft.com/office/officeart/2005/8/layout/vList2"/>
    <dgm:cxn modelId="{533EC74C-B376-4E2C-BC18-141A03C5378E}" srcId="{110AE00B-40F6-4344-B1C1-98D476E3CB17}" destId="{1BF19587-CEAC-481B-A952-EF72180D5039}" srcOrd="0" destOrd="0" parTransId="{0211B1CA-880D-4937-8078-27E1BD3228C1}" sibTransId="{CC0FD6E4-25B4-4B1A-BE47-DAE456853E4C}"/>
    <dgm:cxn modelId="{57749B32-B9CC-4C68-AC34-CDB5BD6D7EAE}" type="presOf" srcId="{1BF19587-CEAC-481B-A952-EF72180D5039}" destId="{89EBD276-CA13-4829-B859-82D79FFEB565}" srcOrd="0" destOrd="0" presId="urn:microsoft.com/office/officeart/2005/8/layout/vList2"/>
    <dgm:cxn modelId="{DDE63822-8DBE-4602-8B54-FE065B2037CC}" type="presParOf" srcId="{05B06554-ECB3-4EB9-8ECE-C7966247F7BD}" destId="{89EBD276-CA13-4829-B859-82D79FFEB5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EA97D6A-D2AC-4C0F-A787-62A7BDEAD76E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EFB36AF-6232-498B-9C1A-AF80AE0E7AE0}">
      <dgm:prSet custT="1"/>
      <dgm:spPr/>
      <dgm:t>
        <a:bodyPr/>
        <a:lstStyle/>
        <a:p>
          <a:pPr algn="ctr" rtl="0"/>
          <a:r>
            <a:rPr lang="uk-UA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Мої нагороди</a:t>
          </a:r>
          <a:endParaRPr lang="ru-RU" sz="3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224F3A-E5A0-4361-BEEA-AAF64F2DAE17}" type="parTrans" cxnId="{9951A847-30B9-487A-B088-49D9100CDC34}">
      <dgm:prSet/>
      <dgm:spPr/>
      <dgm:t>
        <a:bodyPr/>
        <a:lstStyle/>
        <a:p>
          <a:endParaRPr lang="ru-RU"/>
        </a:p>
      </dgm:t>
    </dgm:pt>
    <dgm:pt modelId="{8BE1F34C-E8BB-4982-8735-D4B478B96108}" type="sibTrans" cxnId="{9951A847-30B9-487A-B088-49D9100CDC34}">
      <dgm:prSet/>
      <dgm:spPr/>
      <dgm:t>
        <a:bodyPr/>
        <a:lstStyle/>
        <a:p>
          <a:endParaRPr lang="ru-RU"/>
        </a:p>
      </dgm:t>
    </dgm:pt>
    <dgm:pt modelId="{8626972E-051A-4250-8CB9-DA2EEBB1C3A3}" type="pres">
      <dgm:prSet presAssocID="{0EA97D6A-D2AC-4C0F-A787-62A7BDEAD7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1B1F6-F18B-4858-BE55-48367D7C5802}" type="pres">
      <dgm:prSet presAssocID="{9EFB36AF-6232-498B-9C1A-AF80AE0E7A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51A847-30B9-487A-B088-49D9100CDC34}" srcId="{0EA97D6A-D2AC-4C0F-A787-62A7BDEAD76E}" destId="{9EFB36AF-6232-498B-9C1A-AF80AE0E7AE0}" srcOrd="0" destOrd="0" parTransId="{44224F3A-E5A0-4361-BEEA-AAF64F2DAE17}" sibTransId="{8BE1F34C-E8BB-4982-8735-D4B478B96108}"/>
    <dgm:cxn modelId="{ACF91E3C-F5FF-497C-BCE0-E19B9F00AAC5}" type="presOf" srcId="{9EFB36AF-6232-498B-9C1A-AF80AE0E7AE0}" destId="{7921B1F6-F18B-4858-BE55-48367D7C5802}" srcOrd="0" destOrd="0" presId="urn:microsoft.com/office/officeart/2005/8/layout/vList2"/>
    <dgm:cxn modelId="{0C02B8D3-B619-4890-8AC7-25B55979A66F}" type="presOf" srcId="{0EA97D6A-D2AC-4C0F-A787-62A7BDEAD76E}" destId="{8626972E-051A-4250-8CB9-DA2EEBB1C3A3}" srcOrd="0" destOrd="0" presId="urn:microsoft.com/office/officeart/2005/8/layout/vList2"/>
    <dgm:cxn modelId="{CE79E3C7-F655-43D0-B58D-6084E0B912FF}" type="presParOf" srcId="{8626972E-051A-4250-8CB9-DA2EEBB1C3A3}" destId="{7921B1F6-F18B-4858-BE55-48367D7C58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64038F4-A411-471F-BAAD-85FA7D6555E1}" type="doc">
      <dgm:prSet loTypeId="urn:microsoft.com/office/officeart/2005/8/layout/vList2" loCatId="list" qsTypeId="urn:microsoft.com/office/officeart/2005/8/quickstyle/3d5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444C58AA-185B-46D3-9A70-ACBB576DB263}">
      <dgm:prSet/>
      <dgm:spPr/>
      <dgm:t>
        <a:bodyPr/>
        <a:lstStyle/>
        <a:p>
          <a:pPr rtl="0"/>
          <a:r>
            <a:rPr lang="uk-UA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Грамота відділу освіти </a:t>
          </a:r>
          <a:r>
            <a:rPr lang="uk-UA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В-Бурлуцької</a:t>
          </a:r>
          <a:r>
            <a:rPr lang="uk-UA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РДА за багаторічну сумлінну працю, високий рівень професійної майстерності - 2008 рік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72B7F2-381A-49A7-B369-5397A39F3B22}" type="parTrans" cxnId="{3807524D-BE74-434E-BD66-A46ECD187C31}">
      <dgm:prSet/>
      <dgm:spPr/>
      <dgm:t>
        <a:bodyPr/>
        <a:lstStyle/>
        <a:p>
          <a:endParaRPr lang="ru-RU"/>
        </a:p>
      </dgm:t>
    </dgm:pt>
    <dgm:pt modelId="{109CE5B3-B022-435B-9411-4E18B461AC2C}" type="sibTrans" cxnId="{3807524D-BE74-434E-BD66-A46ECD187C31}">
      <dgm:prSet/>
      <dgm:spPr/>
      <dgm:t>
        <a:bodyPr/>
        <a:lstStyle/>
        <a:p>
          <a:endParaRPr lang="ru-RU"/>
        </a:p>
      </dgm:t>
    </dgm:pt>
    <dgm:pt modelId="{E594B080-F91A-4F4D-825E-794E3DA6318C}">
      <dgm:prSet/>
      <dgm:spPr/>
      <dgm:t>
        <a:bodyPr/>
        <a:lstStyle/>
        <a:p>
          <a:pPr rtl="0"/>
          <a:r>
            <a:rPr lang="uk-U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Грамота ВО </a:t>
          </a:r>
          <a:r>
            <a:rPr lang="uk-UA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В-Бурлуцької</a:t>
          </a:r>
          <a:r>
            <a:rPr lang="uk-U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РДА за багаторічну сумлінну працю, високий рівень професіоналізму – 2012 рік</a:t>
          </a:r>
          <a:endParaRPr lang="ru-RU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650742-E3EB-4D7C-93EC-FE96D5E8D9C1}" type="parTrans" cxnId="{7582BCB5-95A3-4B1C-BB0F-7C43FCE538AB}">
      <dgm:prSet/>
      <dgm:spPr/>
      <dgm:t>
        <a:bodyPr/>
        <a:lstStyle/>
        <a:p>
          <a:endParaRPr lang="ru-RU"/>
        </a:p>
      </dgm:t>
    </dgm:pt>
    <dgm:pt modelId="{9AD34712-78CE-4080-816E-3C4C700DB1B2}" type="sibTrans" cxnId="{7582BCB5-95A3-4B1C-BB0F-7C43FCE538AB}">
      <dgm:prSet/>
      <dgm:spPr/>
      <dgm:t>
        <a:bodyPr/>
        <a:lstStyle/>
        <a:p>
          <a:endParaRPr lang="ru-RU"/>
        </a:p>
      </dgm:t>
    </dgm:pt>
    <dgm:pt modelId="{688B5E5E-D436-4994-9CD8-261F794027D9}">
      <dgm:prSet/>
      <dgm:spPr/>
      <dgm:t>
        <a:bodyPr/>
        <a:lstStyle/>
        <a:p>
          <a:pPr rtl="0"/>
          <a:r>
            <a:rPr lang="uk-UA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Грамота за сумлінну працю, добросовісне виконання професійних обов’язків, за вагомий вклад у виховання дітей дошкільного віку - 2013рік.</a:t>
          </a:r>
          <a:endParaRPr lang="ru-RU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A234E2-D081-4147-BDBA-F45E40BD2901}" type="parTrans" cxnId="{AAEA0191-EB62-495F-BB94-2395BA954526}">
      <dgm:prSet/>
      <dgm:spPr/>
      <dgm:t>
        <a:bodyPr/>
        <a:lstStyle/>
        <a:p>
          <a:endParaRPr lang="ru-RU"/>
        </a:p>
      </dgm:t>
    </dgm:pt>
    <dgm:pt modelId="{2CF4DA46-7D09-466C-800D-91888CE572BC}" type="sibTrans" cxnId="{AAEA0191-EB62-495F-BB94-2395BA954526}">
      <dgm:prSet/>
      <dgm:spPr/>
      <dgm:t>
        <a:bodyPr/>
        <a:lstStyle/>
        <a:p>
          <a:endParaRPr lang="ru-RU"/>
        </a:p>
      </dgm:t>
    </dgm:pt>
    <dgm:pt modelId="{FF22FEAF-5995-4EA9-9125-1C443A0FB5EE}" type="pres">
      <dgm:prSet presAssocID="{064038F4-A411-471F-BAAD-85FA7D6555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090D46-0F7F-4505-9692-FB17AC81C2D7}" type="pres">
      <dgm:prSet presAssocID="{444C58AA-185B-46D3-9A70-ACBB576DB26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FD10A-4E0A-489E-B412-39A36FA84CEE}" type="pres">
      <dgm:prSet presAssocID="{109CE5B3-B022-435B-9411-4E18B461AC2C}" presName="spacer" presStyleCnt="0"/>
      <dgm:spPr/>
    </dgm:pt>
    <dgm:pt modelId="{77BFEEDB-1D82-4940-8780-25DC19737082}" type="pres">
      <dgm:prSet presAssocID="{E594B080-F91A-4F4D-825E-794E3DA6318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5B0EE-9172-441B-BA63-DB8D3E5A79AE}" type="pres">
      <dgm:prSet presAssocID="{9AD34712-78CE-4080-816E-3C4C700DB1B2}" presName="spacer" presStyleCnt="0"/>
      <dgm:spPr/>
    </dgm:pt>
    <dgm:pt modelId="{4CF4B02C-6010-4E9B-AA93-454B5A831FE9}" type="pres">
      <dgm:prSet presAssocID="{688B5E5E-D436-4994-9CD8-261F794027D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7594A3-77D5-467F-ABE0-20C6A4044EDC}" type="presOf" srcId="{064038F4-A411-471F-BAAD-85FA7D6555E1}" destId="{FF22FEAF-5995-4EA9-9125-1C443A0FB5EE}" srcOrd="0" destOrd="0" presId="urn:microsoft.com/office/officeart/2005/8/layout/vList2"/>
    <dgm:cxn modelId="{87DAF100-043F-4E9A-94C2-DB66D8004A2E}" type="presOf" srcId="{688B5E5E-D436-4994-9CD8-261F794027D9}" destId="{4CF4B02C-6010-4E9B-AA93-454B5A831FE9}" srcOrd="0" destOrd="0" presId="urn:microsoft.com/office/officeart/2005/8/layout/vList2"/>
    <dgm:cxn modelId="{761855C2-4EA1-45A0-A0F3-5ADBA650F96C}" type="presOf" srcId="{444C58AA-185B-46D3-9A70-ACBB576DB263}" destId="{F2090D46-0F7F-4505-9692-FB17AC81C2D7}" srcOrd="0" destOrd="0" presId="urn:microsoft.com/office/officeart/2005/8/layout/vList2"/>
    <dgm:cxn modelId="{3807524D-BE74-434E-BD66-A46ECD187C31}" srcId="{064038F4-A411-471F-BAAD-85FA7D6555E1}" destId="{444C58AA-185B-46D3-9A70-ACBB576DB263}" srcOrd="0" destOrd="0" parTransId="{F772B7F2-381A-49A7-B369-5397A39F3B22}" sibTransId="{109CE5B3-B022-435B-9411-4E18B461AC2C}"/>
    <dgm:cxn modelId="{AAEA0191-EB62-495F-BB94-2395BA954526}" srcId="{064038F4-A411-471F-BAAD-85FA7D6555E1}" destId="{688B5E5E-D436-4994-9CD8-261F794027D9}" srcOrd="2" destOrd="0" parTransId="{D1A234E2-D081-4147-BDBA-F45E40BD2901}" sibTransId="{2CF4DA46-7D09-466C-800D-91888CE572BC}"/>
    <dgm:cxn modelId="{7582BCB5-95A3-4B1C-BB0F-7C43FCE538AB}" srcId="{064038F4-A411-471F-BAAD-85FA7D6555E1}" destId="{E594B080-F91A-4F4D-825E-794E3DA6318C}" srcOrd="1" destOrd="0" parTransId="{15650742-E3EB-4D7C-93EC-FE96D5E8D9C1}" sibTransId="{9AD34712-78CE-4080-816E-3C4C700DB1B2}"/>
    <dgm:cxn modelId="{D45BB0A9-9EC3-49D0-80BA-D646209F8FDA}" type="presOf" srcId="{E594B080-F91A-4F4D-825E-794E3DA6318C}" destId="{77BFEEDB-1D82-4940-8780-25DC19737082}" srcOrd="0" destOrd="0" presId="urn:microsoft.com/office/officeart/2005/8/layout/vList2"/>
    <dgm:cxn modelId="{4EA6864B-AA13-4AB5-A007-CA34918D35FF}" type="presParOf" srcId="{FF22FEAF-5995-4EA9-9125-1C443A0FB5EE}" destId="{F2090D46-0F7F-4505-9692-FB17AC81C2D7}" srcOrd="0" destOrd="0" presId="urn:microsoft.com/office/officeart/2005/8/layout/vList2"/>
    <dgm:cxn modelId="{557FE7C1-65BF-489D-872D-C8BBA9335ADD}" type="presParOf" srcId="{FF22FEAF-5995-4EA9-9125-1C443A0FB5EE}" destId="{D9FFD10A-4E0A-489E-B412-39A36FA84CEE}" srcOrd="1" destOrd="0" presId="urn:microsoft.com/office/officeart/2005/8/layout/vList2"/>
    <dgm:cxn modelId="{4C133449-5C76-494E-93E6-EF02B659350E}" type="presParOf" srcId="{FF22FEAF-5995-4EA9-9125-1C443A0FB5EE}" destId="{77BFEEDB-1D82-4940-8780-25DC19737082}" srcOrd="2" destOrd="0" presId="urn:microsoft.com/office/officeart/2005/8/layout/vList2"/>
    <dgm:cxn modelId="{C72C41C2-F9F7-48D1-B1C4-D8278C17BA4B}" type="presParOf" srcId="{FF22FEAF-5995-4EA9-9125-1C443A0FB5EE}" destId="{7A45B0EE-9172-441B-BA63-DB8D3E5A79AE}" srcOrd="3" destOrd="0" presId="urn:microsoft.com/office/officeart/2005/8/layout/vList2"/>
    <dgm:cxn modelId="{FED2848F-1733-4357-AEC3-1D721D2DE6D6}" type="presParOf" srcId="{FF22FEAF-5995-4EA9-9125-1C443A0FB5EE}" destId="{4CF4B02C-6010-4E9B-AA93-454B5A831FE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536257D-7ACC-4DDC-AC8E-59E8DC2BB4EA}" type="doc">
      <dgm:prSet loTypeId="urn:microsoft.com/office/officeart/2005/8/layout/vList2" loCatId="list" qsTypeId="urn:microsoft.com/office/officeart/2005/8/quickstyle/3d7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136730E2-DBBE-4A03-AF6E-72DD1CB8F787}">
      <dgm:prSet/>
      <dgm:spPr/>
      <dgm:t>
        <a:bodyPr/>
        <a:lstStyle/>
        <a:p>
          <a:pPr rtl="0"/>
          <a:r>
            <a:rPr lang="uk-UA" b="1" i="1" dirty="0" smtClean="0"/>
            <a:t>ДЯКУЮ ЗА УВАГУ!</a:t>
          </a:r>
          <a:endParaRPr lang="ru-RU" b="1" i="1" dirty="0"/>
        </a:p>
      </dgm:t>
    </dgm:pt>
    <dgm:pt modelId="{4A99E2DC-34F7-46E5-BCE8-35565782D95D}" type="parTrans" cxnId="{73460348-3010-483D-8D54-46D4BEBC98BE}">
      <dgm:prSet/>
      <dgm:spPr/>
      <dgm:t>
        <a:bodyPr/>
        <a:lstStyle/>
        <a:p>
          <a:endParaRPr lang="ru-RU"/>
        </a:p>
      </dgm:t>
    </dgm:pt>
    <dgm:pt modelId="{E0C43DD6-A879-4C03-8EA9-49DB60061507}" type="sibTrans" cxnId="{73460348-3010-483D-8D54-46D4BEBC98BE}">
      <dgm:prSet/>
      <dgm:spPr/>
      <dgm:t>
        <a:bodyPr/>
        <a:lstStyle/>
        <a:p>
          <a:endParaRPr lang="ru-RU"/>
        </a:p>
      </dgm:t>
    </dgm:pt>
    <dgm:pt modelId="{D3073128-3F40-4901-A020-7A7E56BC2A44}" type="pres">
      <dgm:prSet presAssocID="{E536257D-7ACC-4DDC-AC8E-59E8DC2BB4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252799-222E-42AB-8863-9AD5EF369144}" type="pres">
      <dgm:prSet presAssocID="{136730E2-DBBE-4A03-AF6E-72DD1CB8F787}" presName="parentText" presStyleLbl="node1" presStyleIdx="0" presStyleCnt="1" custAng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F75059-9EA3-440B-A0FD-6F9757C891CE}" type="presOf" srcId="{E536257D-7ACC-4DDC-AC8E-59E8DC2BB4EA}" destId="{D3073128-3F40-4901-A020-7A7E56BC2A44}" srcOrd="0" destOrd="0" presId="urn:microsoft.com/office/officeart/2005/8/layout/vList2"/>
    <dgm:cxn modelId="{73460348-3010-483D-8D54-46D4BEBC98BE}" srcId="{E536257D-7ACC-4DDC-AC8E-59E8DC2BB4EA}" destId="{136730E2-DBBE-4A03-AF6E-72DD1CB8F787}" srcOrd="0" destOrd="0" parTransId="{4A99E2DC-34F7-46E5-BCE8-35565782D95D}" sibTransId="{E0C43DD6-A879-4C03-8EA9-49DB60061507}"/>
    <dgm:cxn modelId="{2A06DF28-57A4-4C95-88F4-5C33601AC981}" type="presOf" srcId="{136730E2-DBBE-4A03-AF6E-72DD1CB8F787}" destId="{96252799-222E-42AB-8863-9AD5EF369144}" srcOrd="0" destOrd="0" presId="urn:microsoft.com/office/officeart/2005/8/layout/vList2"/>
    <dgm:cxn modelId="{453ED388-452A-4D31-9BBA-69D8462BC3AE}" type="presParOf" srcId="{D3073128-3F40-4901-A020-7A7E56BC2A44}" destId="{96252799-222E-42AB-8863-9AD5EF3691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DA3822-FC4F-4955-995B-699AA436291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B9270872-F332-48CA-A373-D6A1C5FF5C18}">
      <dgm:prSet custT="1"/>
      <dgm:spPr/>
      <dgm:t>
        <a:bodyPr/>
        <a:lstStyle/>
        <a:p>
          <a:pPr algn="r" rtl="0"/>
          <a:r>
            <a:rPr lang="uk-UA" sz="1400" b="1" i="1" dirty="0" smtClean="0">
              <a:solidFill>
                <a:srgbClr val="002060"/>
              </a:solidFill>
            </a:rPr>
            <a:t>Витоки творчих здібностей обдарування дітей - на кінчиках їх пальців.</a:t>
          </a:r>
          <a:endParaRPr lang="ru-RU" sz="1400" dirty="0">
            <a:solidFill>
              <a:srgbClr val="002060"/>
            </a:solidFill>
          </a:endParaRPr>
        </a:p>
      </dgm:t>
    </dgm:pt>
    <dgm:pt modelId="{D37C67DE-506B-481F-9362-54F9DC63A082}" type="parTrans" cxnId="{0CE43B93-4F16-43E3-9B52-7F09D4074F80}">
      <dgm:prSet/>
      <dgm:spPr/>
      <dgm:t>
        <a:bodyPr/>
        <a:lstStyle/>
        <a:p>
          <a:endParaRPr lang="ru-RU"/>
        </a:p>
      </dgm:t>
    </dgm:pt>
    <dgm:pt modelId="{4685692E-A920-424D-B776-C669D1145341}" type="sibTrans" cxnId="{0CE43B93-4F16-43E3-9B52-7F09D4074F80}">
      <dgm:prSet/>
      <dgm:spPr/>
      <dgm:t>
        <a:bodyPr/>
        <a:lstStyle/>
        <a:p>
          <a:endParaRPr lang="ru-RU"/>
        </a:p>
      </dgm:t>
    </dgm:pt>
    <dgm:pt modelId="{3B28A300-E198-490B-BEB7-9418BE25095D}">
      <dgm:prSet custT="1"/>
      <dgm:spPr/>
      <dgm:t>
        <a:bodyPr/>
        <a:lstStyle/>
        <a:p>
          <a:pPr algn="r" rtl="0"/>
          <a:r>
            <a:rPr lang="uk-UA" sz="1400" b="1" i="1" dirty="0" smtClean="0">
              <a:solidFill>
                <a:srgbClr val="002060"/>
              </a:solidFill>
            </a:rPr>
            <a:t>Від пальчиків, образно кажучи, ідуть найтонші струмки, </a:t>
          </a:r>
          <a:endParaRPr lang="ru-RU" sz="1400" dirty="0">
            <a:solidFill>
              <a:srgbClr val="002060"/>
            </a:solidFill>
          </a:endParaRPr>
        </a:p>
      </dgm:t>
    </dgm:pt>
    <dgm:pt modelId="{188811BF-E7C2-40C0-9606-72D9BCFE428B}" type="parTrans" cxnId="{84C018F5-67BF-48F4-8509-94C676E17F0F}">
      <dgm:prSet/>
      <dgm:spPr/>
      <dgm:t>
        <a:bodyPr/>
        <a:lstStyle/>
        <a:p>
          <a:endParaRPr lang="ru-RU"/>
        </a:p>
      </dgm:t>
    </dgm:pt>
    <dgm:pt modelId="{78EFA706-AA58-4C53-9A59-A11C7C61633D}" type="sibTrans" cxnId="{84C018F5-67BF-48F4-8509-94C676E17F0F}">
      <dgm:prSet/>
      <dgm:spPr/>
      <dgm:t>
        <a:bodyPr/>
        <a:lstStyle/>
        <a:p>
          <a:endParaRPr lang="ru-RU"/>
        </a:p>
      </dgm:t>
    </dgm:pt>
    <dgm:pt modelId="{D67A2FBF-8DAA-4D06-9804-D4BF7846DEC8}">
      <dgm:prSet custT="1"/>
      <dgm:spPr/>
      <dgm:t>
        <a:bodyPr/>
        <a:lstStyle/>
        <a:p>
          <a:pPr algn="r" rtl="0"/>
          <a:r>
            <a:rPr lang="uk-UA" sz="1400" b="1" i="1" dirty="0" smtClean="0">
              <a:solidFill>
                <a:srgbClr val="002060"/>
              </a:solidFill>
            </a:rPr>
            <a:t>які живлять джерела творчої думки.</a:t>
          </a:r>
          <a:endParaRPr lang="ru-RU" sz="1400" dirty="0">
            <a:solidFill>
              <a:srgbClr val="002060"/>
            </a:solidFill>
          </a:endParaRPr>
        </a:p>
      </dgm:t>
    </dgm:pt>
    <dgm:pt modelId="{7DEE6A7D-21F3-470D-BF18-27527DF822FE}" type="parTrans" cxnId="{7B3B734F-5D07-460E-B4E3-41BA89D130B0}">
      <dgm:prSet/>
      <dgm:spPr/>
      <dgm:t>
        <a:bodyPr/>
        <a:lstStyle/>
        <a:p>
          <a:endParaRPr lang="ru-RU"/>
        </a:p>
      </dgm:t>
    </dgm:pt>
    <dgm:pt modelId="{2E905BAD-383D-43B3-8979-4DADAA427E15}" type="sibTrans" cxnId="{7B3B734F-5D07-460E-B4E3-41BA89D130B0}">
      <dgm:prSet/>
      <dgm:spPr/>
      <dgm:t>
        <a:bodyPr/>
        <a:lstStyle/>
        <a:p>
          <a:endParaRPr lang="ru-RU"/>
        </a:p>
      </dgm:t>
    </dgm:pt>
    <dgm:pt modelId="{FCAAB25B-17C6-49DC-BA74-F7D7F0D728A1}">
      <dgm:prSet custT="1"/>
      <dgm:spPr/>
      <dgm:t>
        <a:bodyPr/>
        <a:lstStyle/>
        <a:p>
          <a:pPr algn="r" rtl="0"/>
          <a:r>
            <a:rPr lang="uk-UA" sz="1400" b="1" dirty="0" smtClean="0">
              <a:solidFill>
                <a:srgbClr val="002060"/>
              </a:solidFill>
            </a:rPr>
            <a:t>В.О.Сухомлинський</a:t>
          </a:r>
          <a:endParaRPr lang="ru-RU" sz="1400" b="1" dirty="0">
            <a:solidFill>
              <a:srgbClr val="002060"/>
            </a:solidFill>
          </a:endParaRPr>
        </a:p>
      </dgm:t>
    </dgm:pt>
    <dgm:pt modelId="{A0CEEDFC-8D17-4C11-95A4-A239E9C4E23D}" type="parTrans" cxnId="{E2F532E7-9CD8-4867-93CE-4B53CBA7EDE2}">
      <dgm:prSet/>
      <dgm:spPr/>
      <dgm:t>
        <a:bodyPr/>
        <a:lstStyle/>
        <a:p>
          <a:endParaRPr lang="ru-RU"/>
        </a:p>
      </dgm:t>
    </dgm:pt>
    <dgm:pt modelId="{BF9ADA34-C41C-4DA5-AFD8-ABF525761124}" type="sibTrans" cxnId="{E2F532E7-9CD8-4867-93CE-4B53CBA7EDE2}">
      <dgm:prSet/>
      <dgm:spPr/>
      <dgm:t>
        <a:bodyPr/>
        <a:lstStyle/>
        <a:p>
          <a:endParaRPr lang="ru-RU"/>
        </a:p>
      </dgm:t>
    </dgm:pt>
    <dgm:pt modelId="{E3384A33-C346-4B42-98A0-BFF2D0A7E310}" type="pres">
      <dgm:prSet presAssocID="{90DA3822-FC4F-4955-995B-699AA43629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238EFA-92AD-4870-B8C5-A597BD2C0D71}" type="pres">
      <dgm:prSet presAssocID="{B9270872-F332-48CA-A373-D6A1C5FF5C1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9EE2C-72E4-4ECA-8810-19E512247C11}" type="pres">
      <dgm:prSet presAssocID="{4685692E-A920-424D-B776-C669D1145341}" presName="spacer" presStyleCnt="0"/>
      <dgm:spPr/>
    </dgm:pt>
    <dgm:pt modelId="{3AD989D8-0F60-4A02-AF9E-5C9E5A571652}" type="pres">
      <dgm:prSet presAssocID="{3B28A300-E198-490B-BEB7-9418BE25095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061C1-FECE-4A69-8248-B4C2C3EAC201}" type="pres">
      <dgm:prSet presAssocID="{78EFA706-AA58-4C53-9A59-A11C7C61633D}" presName="spacer" presStyleCnt="0"/>
      <dgm:spPr/>
    </dgm:pt>
    <dgm:pt modelId="{08654D69-A163-43EA-9F92-66CCD13A41E2}" type="pres">
      <dgm:prSet presAssocID="{D67A2FBF-8DAA-4D06-9804-D4BF7846DEC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32EA3-7DCF-4444-A94D-814EED584D3C}" type="pres">
      <dgm:prSet presAssocID="{2E905BAD-383D-43B3-8979-4DADAA427E15}" presName="spacer" presStyleCnt="0"/>
      <dgm:spPr/>
    </dgm:pt>
    <dgm:pt modelId="{D1278203-9A17-429A-919A-13D5DB4273A0}" type="pres">
      <dgm:prSet presAssocID="{FCAAB25B-17C6-49DC-BA74-F7D7F0D728A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42C4BF-5F2D-4839-A0D8-113F32A18287}" type="presOf" srcId="{B9270872-F332-48CA-A373-D6A1C5FF5C18}" destId="{7B238EFA-92AD-4870-B8C5-A597BD2C0D71}" srcOrd="0" destOrd="0" presId="urn:microsoft.com/office/officeart/2005/8/layout/vList2"/>
    <dgm:cxn modelId="{3BFCED7C-3A94-4D89-ADC3-A6A656DEFBE5}" type="presOf" srcId="{90DA3822-FC4F-4955-995B-699AA4362919}" destId="{E3384A33-C346-4B42-98A0-BFF2D0A7E310}" srcOrd="0" destOrd="0" presId="urn:microsoft.com/office/officeart/2005/8/layout/vList2"/>
    <dgm:cxn modelId="{3A4EBA4E-30C4-45D5-A4DA-978E309E53AF}" type="presOf" srcId="{3B28A300-E198-490B-BEB7-9418BE25095D}" destId="{3AD989D8-0F60-4A02-AF9E-5C9E5A571652}" srcOrd="0" destOrd="0" presId="urn:microsoft.com/office/officeart/2005/8/layout/vList2"/>
    <dgm:cxn modelId="{8B07EACD-73F3-4779-99FB-C438CB39F923}" type="presOf" srcId="{FCAAB25B-17C6-49DC-BA74-F7D7F0D728A1}" destId="{D1278203-9A17-429A-919A-13D5DB4273A0}" srcOrd="0" destOrd="0" presId="urn:microsoft.com/office/officeart/2005/8/layout/vList2"/>
    <dgm:cxn modelId="{0CE43B93-4F16-43E3-9B52-7F09D4074F80}" srcId="{90DA3822-FC4F-4955-995B-699AA4362919}" destId="{B9270872-F332-48CA-A373-D6A1C5FF5C18}" srcOrd="0" destOrd="0" parTransId="{D37C67DE-506B-481F-9362-54F9DC63A082}" sibTransId="{4685692E-A920-424D-B776-C669D1145341}"/>
    <dgm:cxn modelId="{69ECC8B4-B77A-4EAF-90EE-7EA54787ED51}" type="presOf" srcId="{D67A2FBF-8DAA-4D06-9804-D4BF7846DEC8}" destId="{08654D69-A163-43EA-9F92-66CCD13A41E2}" srcOrd="0" destOrd="0" presId="urn:microsoft.com/office/officeart/2005/8/layout/vList2"/>
    <dgm:cxn modelId="{E2F532E7-9CD8-4867-93CE-4B53CBA7EDE2}" srcId="{90DA3822-FC4F-4955-995B-699AA4362919}" destId="{FCAAB25B-17C6-49DC-BA74-F7D7F0D728A1}" srcOrd="3" destOrd="0" parTransId="{A0CEEDFC-8D17-4C11-95A4-A239E9C4E23D}" sibTransId="{BF9ADA34-C41C-4DA5-AFD8-ABF525761124}"/>
    <dgm:cxn modelId="{84C018F5-67BF-48F4-8509-94C676E17F0F}" srcId="{90DA3822-FC4F-4955-995B-699AA4362919}" destId="{3B28A300-E198-490B-BEB7-9418BE25095D}" srcOrd="1" destOrd="0" parTransId="{188811BF-E7C2-40C0-9606-72D9BCFE428B}" sibTransId="{78EFA706-AA58-4C53-9A59-A11C7C61633D}"/>
    <dgm:cxn modelId="{7B3B734F-5D07-460E-B4E3-41BA89D130B0}" srcId="{90DA3822-FC4F-4955-995B-699AA4362919}" destId="{D67A2FBF-8DAA-4D06-9804-D4BF7846DEC8}" srcOrd="2" destOrd="0" parTransId="{7DEE6A7D-21F3-470D-BF18-27527DF822FE}" sibTransId="{2E905BAD-383D-43B3-8979-4DADAA427E15}"/>
    <dgm:cxn modelId="{E85B88A3-F7CE-4B89-8AE1-64F1B65CCEB4}" type="presParOf" srcId="{E3384A33-C346-4B42-98A0-BFF2D0A7E310}" destId="{7B238EFA-92AD-4870-B8C5-A597BD2C0D71}" srcOrd="0" destOrd="0" presId="urn:microsoft.com/office/officeart/2005/8/layout/vList2"/>
    <dgm:cxn modelId="{6FDC14F1-873D-4FA5-81C9-A45B8CE9481C}" type="presParOf" srcId="{E3384A33-C346-4B42-98A0-BFF2D0A7E310}" destId="{E2D9EE2C-72E4-4ECA-8810-19E512247C11}" srcOrd="1" destOrd="0" presId="urn:microsoft.com/office/officeart/2005/8/layout/vList2"/>
    <dgm:cxn modelId="{F7F7CCB9-33F2-4E4D-AC69-CE2355D9DF89}" type="presParOf" srcId="{E3384A33-C346-4B42-98A0-BFF2D0A7E310}" destId="{3AD989D8-0F60-4A02-AF9E-5C9E5A571652}" srcOrd="2" destOrd="0" presId="urn:microsoft.com/office/officeart/2005/8/layout/vList2"/>
    <dgm:cxn modelId="{030EC82D-5424-4522-95A3-86CAEEE98D05}" type="presParOf" srcId="{E3384A33-C346-4B42-98A0-BFF2D0A7E310}" destId="{45C061C1-FECE-4A69-8248-B4C2C3EAC201}" srcOrd="3" destOrd="0" presId="urn:microsoft.com/office/officeart/2005/8/layout/vList2"/>
    <dgm:cxn modelId="{77F3C9EA-D5A8-4708-A006-C316A73735A6}" type="presParOf" srcId="{E3384A33-C346-4B42-98A0-BFF2D0A7E310}" destId="{08654D69-A163-43EA-9F92-66CCD13A41E2}" srcOrd="4" destOrd="0" presId="urn:microsoft.com/office/officeart/2005/8/layout/vList2"/>
    <dgm:cxn modelId="{EFDEDFEF-0154-49A9-9EE7-51716B62C171}" type="presParOf" srcId="{E3384A33-C346-4B42-98A0-BFF2D0A7E310}" destId="{D7132EA3-7DCF-4444-A94D-814EED584D3C}" srcOrd="5" destOrd="0" presId="urn:microsoft.com/office/officeart/2005/8/layout/vList2"/>
    <dgm:cxn modelId="{F3CAF391-08CE-4416-AF14-71F781754B0A}" type="presParOf" srcId="{E3384A33-C346-4B42-98A0-BFF2D0A7E310}" destId="{D1278203-9A17-429A-919A-13D5DB4273A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D60EBE-8A09-408C-971F-DDE82DC1EB66}" type="doc">
      <dgm:prSet loTypeId="urn:microsoft.com/office/officeart/2005/8/layout/vList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3713AB1-06C2-4DAF-B32F-927020BC33D2}">
      <dgm:prSet custT="1"/>
      <dgm:spPr/>
      <dgm:t>
        <a:bodyPr/>
        <a:lstStyle/>
        <a:p>
          <a:pPr rtl="0"/>
          <a:r>
            <a:rPr lang="uk-UA" sz="2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Головна мета : </a:t>
          </a:r>
          <a:endParaRPr lang="ru-RU" sz="2400" i="1" u="sng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46BB3-3016-4FFE-88DD-5C509438DBB5}" type="parTrans" cxnId="{F5CF1E48-9681-4F6D-ACBB-AEEFF81CB336}">
      <dgm:prSet/>
      <dgm:spPr/>
      <dgm:t>
        <a:bodyPr/>
        <a:lstStyle/>
        <a:p>
          <a:endParaRPr lang="ru-RU"/>
        </a:p>
      </dgm:t>
    </dgm:pt>
    <dgm:pt modelId="{A878E382-434B-4BA4-B5A5-DCB518BBCF37}" type="sibTrans" cxnId="{F5CF1E48-9681-4F6D-ACBB-AEEFF81CB336}">
      <dgm:prSet/>
      <dgm:spPr/>
      <dgm:t>
        <a:bodyPr/>
        <a:lstStyle/>
        <a:p>
          <a:endParaRPr lang="ru-RU"/>
        </a:p>
      </dgm:t>
    </dgm:pt>
    <dgm:pt modelId="{1C0193FF-14F5-4F32-8D96-292BDF73F330}">
      <dgm:prSet custT="1"/>
      <dgm:spPr/>
      <dgm:t>
        <a:bodyPr/>
        <a:lstStyle/>
        <a:p>
          <a:pPr algn="just" rtl="0"/>
          <a:r>
            <a:rPr lang="uk-UA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навчити дітей майструвати, працювати з будь-яким підручним матеріалом, фантазувати і власноруч створювати симпатичні саморобки так, щоб процес і результат приносили радість і задоволення.</a:t>
          </a:r>
          <a:endParaRPr lang="ru-RU" sz="18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12D51C-184A-400E-B62B-68F10E5DEB25}" type="parTrans" cxnId="{11980874-E047-4B8E-974D-02531B1739BD}">
      <dgm:prSet/>
      <dgm:spPr/>
      <dgm:t>
        <a:bodyPr/>
        <a:lstStyle/>
        <a:p>
          <a:endParaRPr lang="ru-RU"/>
        </a:p>
      </dgm:t>
    </dgm:pt>
    <dgm:pt modelId="{14AB27D7-6E78-4E1D-869D-1B427E182497}" type="sibTrans" cxnId="{11980874-E047-4B8E-974D-02531B1739BD}">
      <dgm:prSet/>
      <dgm:spPr/>
      <dgm:t>
        <a:bodyPr/>
        <a:lstStyle/>
        <a:p>
          <a:endParaRPr lang="ru-RU"/>
        </a:p>
      </dgm:t>
    </dgm:pt>
    <dgm:pt modelId="{DDFD5D18-2448-4A82-93DE-1E5AF5F6EC49}" type="pres">
      <dgm:prSet presAssocID="{D7D60EBE-8A09-408C-971F-DDE82DC1EB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FEB468-D6E8-4D93-A696-06FDF776A8DF}" type="pres">
      <dgm:prSet presAssocID="{A3713AB1-06C2-4DAF-B32F-927020BC33D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DB990-A658-483C-BAC4-BD5490E3C5FC}" type="pres">
      <dgm:prSet presAssocID="{A878E382-434B-4BA4-B5A5-DCB518BBCF37}" presName="spacer" presStyleCnt="0"/>
      <dgm:spPr/>
    </dgm:pt>
    <dgm:pt modelId="{BE5D64F3-C879-4B0B-9B13-6E5B5D006B19}" type="pres">
      <dgm:prSet presAssocID="{1C0193FF-14F5-4F32-8D96-292BDF73F330}" presName="parentText" presStyleLbl="node1" presStyleIdx="1" presStyleCnt="2" custLinFactY="1538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80874-E047-4B8E-974D-02531B1739BD}" srcId="{D7D60EBE-8A09-408C-971F-DDE82DC1EB66}" destId="{1C0193FF-14F5-4F32-8D96-292BDF73F330}" srcOrd="1" destOrd="0" parTransId="{CE12D51C-184A-400E-B62B-68F10E5DEB25}" sibTransId="{14AB27D7-6E78-4E1D-869D-1B427E182497}"/>
    <dgm:cxn modelId="{FFC1281A-026B-486E-ABB8-534F453B46E7}" type="presOf" srcId="{A3713AB1-06C2-4DAF-B32F-927020BC33D2}" destId="{2EFEB468-D6E8-4D93-A696-06FDF776A8DF}" srcOrd="0" destOrd="0" presId="urn:microsoft.com/office/officeart/2005/8/layout/vList2"/>
    <dgm:cxn modelId="{8D113930-85D7-4980-AF43-5EC578ED6CE1}" type="presOf" srcId="{1C0193FF-14F5-4F32-8D96-292BDF73F330}" destId="{BE5D64F3-C879-4B0B-9B13-6E5B5D006B19}" srcOrd="0" destOrd="0" presId="urn:microsoft.com/office/officeart/2005/8/layout/vList2"/>
    <dgm:cxn modelId="{F5CF1E48-9681-4F6D-ACBB-AEEFF81CB336}" srcId="{D7D60EBE-8A09-408C-971F-DDE82DC1EB66}" destId="{A3713AB1-06C2-4DAF-B32F-927020BC33D2}" srcOrd="0" destOrd="0" parTransId="{BC646BB3-3016-4FFE-88DD-5C509438DBB5}" sibTransId="{A878E382-434B-4BA4-B5A5-DCB518BBCF37}"/>
    <dgm:cxn modelId="{F348DF9B-64FE-49BB-A345-6CFEAC3C2DB9}" type="presOf" srcId="{D7D60EBE-8A09-408C-971F-DDE82DC1EB66}" destId="{DDFD5D18-2448-4A82-93DE-1E5AF5F6EC49}" srcOrd="0" destOrd="0" presId="urn:microsoft.com/office/officeart/2005/8/layout/vList2"/>
    <dgm:cxn modelId="{D920FB4E-B5F2-4150-9DA5-8E945F5009A9}" type="presParOf" srcId="{DDFD5D18-2448-4A82-93DE-1E5AF5F6EC49}" destId="{2EFEB468-D6E8-4D93-A696-06FDF776A8DF}" srcOrd="0" destOrd="0" presId="urn:microsoft.com/office/officeart/2005/8/layout/vList2"/>
    <dgm:cxn modelId="{9D80F591-D763-427A-858D-B983BA707C18}" type="presParOf" srcId="{DDFD5D18-2448-4A82-93DE-1E5AF5F6EC49}" destId="{69DDB990-A658-483C-BAC4-BD5490E3C5FC}" srcOrd="1" destOrd="0" presId="urn:microsoft.com/office/officeart/2005/8/layout/vList2"/>
    <dgm:cxn modelId="{A7D590A6-8A96-447B-9439-8B4F9ACEE85D}" type="presParOf" srcId="{DDFD5D18-2448-4A82-93DE-1E5AF5F6EC49}" destId="{BE5D64F3-C879-4B0B-9B13-6E5B5D006B1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38ECAF-4849-426B-9ADC-1203F02F8F7E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6F2263E3-A2DE-41B9-A02C-B7260C2943FA}">
      <dgm:prSet custT="1"/>
      <dgm:spPr/>
      <dgm:t>
        <a:bodyPr/>
        <a:lstStyle/>
        <a:p>
          <a:pPr rtl="0"/>
          <a:r>
            <a:rPr lang="uk-UA" sz="2400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Робота з папером та картоном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54F9790-6D75-4BFD-BB40-D7F198514B94}" type="parTrans" cxnId="{E03A6A25-792F-419C-A834-3F91F18D83F4}">
      <dgm:prSet/>
      <dgm:spPr/>
      <dgm:t>
        <a:bodyPr/>
        <a:lstStyle/>
        <a:p>
          <a:endParaRPr lang="ru-RU"/>
        </a:p>
      </dgm:t>
    </dgm:pt>
    <dgm:pt modelId="{8AC83B92-ADB4-4F6C-B8B4-9E29E7C21CBD}" type="sibTrans" cxnId="{E03A6A25-792F-419C-A834-3F91F18D83F4}">
      <dgm:prSet/>
      <dgm:spPr/>
      <dgm:t>
        <a:bodyPr/>
        <a:lstStyle/>
        <a:p>
          <a:endParaRPr lang="ru-RU"/>
        </a:p>
      </dgm:t>
    </dgm:pt>
    <dgm:pt modelId="{39E0FB6B-8B5D-445A-B5E7-7B60347B32DF}">
      <dgm:prSet custT="1"/>
      <dgm:spPr/>
      <dgm:t>
        <a:bodyPr/>
        <a:lstStyle/>
        <a:p>
          <a:pPr rtl="0"/>
          <a:r>
            <a:rPr lang="uk-UA" sz="2400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Робота з тканиною та нитками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64B5FB7-AFDF-4E9A-8447-D244B7C27009}" type="parTrans" cxnId="{E8B8D320-0D47-4722-BE7A-AFE1B4985359}">
      <dgm:prSet/>
      <dgm:spPr/>
      <dgm:t>
        <a:bodyPr/>
        <a:lstStyle/>
        <a:p>
          <a:endParaRPr lang="ru-RU"/>
        </a:p>
      </dgm:t>
    </dgm:pt>
    <dgm:pt modelId="{74DCDA99-1CFB-43B3-BAE7-AEF091B4C3A6}" type="sibTrans" cxnId="{E8B8D320-0D47-4722-BE7A-AFE1B4985359}">
      <dgm:prSet/>
      <dgm:spPr/>
      <dgm:t>
        <a:bodyPr/>
        <a:lstStyle/>
        <a:p>
          <a:endParaRPr lang="ru-RU"/>
        </a:p>
      </dgm:t>
    </dgm:pt>
    <dgm:pt modelId="{8C6A8F9F-A3F5-4F47-B89E-18AED9CCD582}">
      <dgm:prSet custT="1"/>
      <dgm:spPr/>
      <dgm:t>
        <a:bodyPr/>
        <a:lstStyle/>
        <a:p>
          <a:pPr rtl="0"/>
          <a:r>
            <a:rPr lang="uk-UA" sz="2400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Робота з штучними матеріалами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FCFE764-E4BB-46FE-9338-4FD06DAC5AB5}" type="parTrans" cxnId="{FA218651-62A3-4CC4-BC2A-C364E3BB3D38}">
      <dgm:prSet/>
      <dgm:spPr/>
      <dgm:t>
        <a:bodyPr/>
        <a:lstStyle/>
        <a:p>
          <a:endParaRPr lang="ru-RU"/>
        </a:p>
      </dgm:t>
    </dgm:pt>
    <dgm:pt modelId="{2F84BB8C-10B4-4904-B2DA-1BD0669B6CBE}" type="sibTrans" cxnId="{FA218651-62A3-4CC4-BC2A-C364E3BB3D38}">
      <dgm:prSet/>
      <dgm:spPr/>
      <dgm:t>
        <a:bodyPr/>
        <a:lstStyle/>
        <a:p>
          <a:endParaRPr lang="ru-RU"/>
        </a:p>
      </dgm:t>
    </dgm:pt>
    <dgm:pt modelId="{DA17DA0F-2797-4788-840E-1AC509FCD9BA}">
      <dgm:prSet custT="1"/>
      <dgm:spPr/>
      <dgm:t>
        <a:bodyPr/>
        <a:lstStyle/>
        <a:p>
          <a:pPr rtl="0"/>
          <a:r>
            <a:rPr lang="uk-UA" sz="2400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Робота з природним матеріалом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30283D1-2ECA-427F-8D6D-49104631460A}" type="parTrans" cxnId="{8C7FF41E-7D69-4290-B946-8ED4531C10EE}">
      <dgm:prSet/>
      <dgm:spPr/>
      <dgm:t>
        <a:bodyPr/>
        <a:lstStyle/>
        <a:p>
          <a:endParaRPr lang="ru-RU"/>
        </a:p>
      </dgm:t>
    </dgm:pt>
    <dgm:pt modelId="{6CD7AEE0-F6BC-4BD6-BD88-032BC2C828B6}" type="sibTrans" cxnId="{8C7FF41E-7D69-4290-B946-8ED4531C10EE}">
      <dgm:prSet/>
      <dgm:spPr/>
      <dgm:t>
        <a:bodyPr/>
        <a:lstStyle/>
        <a:p>
          <a:endParaRPr lang="ru-RU"/>
        </a:p>
      </dgm:t>
    </dgm:pt>
    <dgm:pt modelId="{5D4F6979-77AE-40B6-9B02-42684A8E02CA}">
      <dgm:prSet custT="1"/>
      <dgm:spPr/>
      <dgm:t>
        <a:bodyPr/>
        <a:lstStyle/>
        <a:p>
          <a:pPr rtl="0"/>
          <a:r>
            <a:rPr lang="uk-UA" sz="2400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Робота з пластичним матеріалом</a:t>
          </a:r>
          <a:endParaRPr lang="ru-RU" sz="2400" b="1" i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AC6B82B-5128-4CD1-B102-99EE7CB21908}" type="parTrans" cxnId="{9E6CC2F9-BBEB-4A12-BB8E-C88E47B7092E}">
      <dgm:prSet/>
      <dgm:spPr/>
      <dgm:t>
        <a:bodyPr/>
        <a:lstStyle/>
        <a:p>
          <a:endParaRPr lang="ru-RU"/>
        </a:p>
      </dgm:t>
    </dgm:pt>
    <dgm:pt modelId="{68345E02-2F20-45B2-80AA-1A110C6A82DA}" type="sibTrans" cxnId="{9E6CC2F9-BBEB-4A12-BB8E-C88E47B7092E}">
      <dgm:prSet/>
      <dgm:spPr/>
      <dgm:t>
        <a:bodyPr/>
        <a:lstStyle/>
        <a:p>
          <a:endParaRPr lang="ru-RU"/>
        </a:p>
      </dgm:t>
    </dgm:pt>
    <dgm:pt modelId="{7E4D9F2A-09D4-4218-B99F-8B6D95523E05}" type="pres">
      <dgm:prSet presAssocID="{3438ECAF-4849-426B-9ADC-1203F02F8F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DD97E5-C0D7-45AB-A9B7-3581EA46C259}" type="pres">
      <dgm:prSet presAssocID="{6F2263E3-A2DE-41B9-A02C-B7260C2943FA}" presName="parentLin" presStyleCnt="0"/>
      <dgm:spPr/>
    </dgm:pt>
    <dgm:pt modelId="{73DDB055-84AD-4F5B-87A8-5EEE6BAC16DF}" type="pres">
      <dgm:prSet presAssocID="{6F2263E3-A2DE-41B9-A02C-B7260C2943F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069423C-D623-4C14-8DB3-A1DC589DAD4C}" type="pres">
      <dgm:prSet presAssocID="{6F2263E3-A2DE-41B9-A02C-B7260C2943F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EE321-6501-4AD7-9CE5-6E66EF1212CA}" type="pres">
      <dgm:prSet presAssocID="{6F2263E3-A2DE-41B9-A02C-B7260C2943FA}" presName="negativeSpace" presStyleCnt="0"/>
      <dgm:spPr/>
    </dgm:pt>
    <dgm:pt modelId="{82E0C4AC-396F-4B7B-A5CC-F6025B500F00}" type="pres">
      <dgm:prSet presAssocID="{6F2263E3-A2DE-41B9-A02C-B7260C2943FA}" presName="childText" presStyleLbl="conFgAcc1" presStyleIdx="0" presStyleCnt="5">
        <dgm:presLayoutVars>
          <dgm:bulletEnabled val="1"/>
        </dgm:presLayoutVars>
      </dgm:prSet>
      <dgm:spPr/>
    </dgm:pt>
    <dgm:pt modelId="{87C0ACEF-B7DB-402E-A8E7-B885CAC423B9}" type="pres">
      <dgm:prSet presAssocID="{8AC83B92-ADB4-4F6C-B8B4-9E29E7C21CBD}" presName="spaceBetweenRectangles" presStyleCnt="0"/>
      <dgm:spPr/>
    </dgm:pt>
    <dgm:pt modelId="{1C2511F0-49FB-4F18-B8B4-8676D66D60B6}" type="pres">
      <dgm:prSet presAssocID="{39E0FB6B-8B5D-445A-B5E7-7B60347B32DF}" presName="parentLin" presStyleCnt="0"/>
      <dgm:spPr/>
    </dgm:pt>
    <dgm:pt modelId="{F17C6B05-1276-4EBF-A08B-024CDB66D078}" type="pres">
      <dgm:prSet presAssocID="{39E0FB6B-8B5D-445A-B5E7-7B60347B32D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49C90FC-BEB6-4CEA-89C9-723CD7C4865F}" type="pres">
      <dgm:prSet presAssocID="{39E0FB6B-8B5D-445A-B5E7-7B60347B32D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C6EA3-8DBA-46ED-A8D8-AC8E25A4C28F}" type="pres">
      <dgm:prSet presAssocID="{39E0FB6B-8B5D-445A-B5E7-7B60347B32DF}" presName="negativeSpace" presStyleCnt="0"/>
      <dgm:spPr/>
    </dgm:pt>
    <dgm:pt modelId="{56CC319B-74A5-4E95-B2E4-3FBB5F80C135}" type="pres">
      <dgm:prSet presAssocID="{39E0FB6B-8B5D-445A-B5E7-7B60347B32DF}" presName="childText" presStyleLbl="conFgAcc1" presStyleIdx="1" presStyleCnt="5">
        <dgm:presLayoutVars>
          <dgm:bulletEnabled val="1"/>
        </dgm:presLayoutVars>
      </dgm:prSet>
      <dgm:spPr/>
    </dgm:pt>
    <dgm:pt modelId="{26865D40-1E11-422D-8A7A-3E268761FAF4}" type="pres">
      <dgm:prSet presAssocID="{74DCDA99-1CFB-43B3-BAE7-AEF091B4C3A6}" presName="spaceBetweenRectangles" presStyleCnt="0"/>
      <dgm:spPr/>
    </dgm:pt>
    <dgm:pt modelId="{D18702FA-9E1D-4D81-AA4C-E9D1DF098D53}" type="pres">
      <dgm:prSet presAssocID="{8C6A8F9F-A3F5-4F47-B89E-18AED9CCD582}" presName="parentLin" presStyleCnt="0"/>
      <dgm:spPr/>
    </dgm:pt>
    <dgm:pt modelId="{8C38FE83-3611-4FA6-B328-32BAF8A6F7A5}" type="pres">
      <dgm:prSet presAssocID="{8C6A8F9F-A3F5-4F47-B89E-18AED9CCD58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AC69100-5354-4462-A965-CA261682C05B}" type="pres">
      <dgm:prSet presAssocID="{8C6A8F9F-A3F5-4F47-B89E-18AED9CCD58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A0919-9B93-49EC-B7D5-46D03DACA065}" type="pres">
      <dgm:prSet presAssocID="{8C6A8F9F-A3F5-4F47-B89E-18AED9CCD582}" presName="negativeSpace" presStyleCnt="0"/>
      <dgm:spPr/>
    </dgm:pt>
    <dgm:pt modelId="{0D8AD2F9-F630-4D99-B691-850CB7C8286F}" type="pres">
      <dgm:prSet presAssocID="{8C6A8F9F-A3F5-4F47-B89E-18AED9CCD582}" presName="childText" presStyleLbl="conFgAcc1" presStyleIdx="2" presStyleCnt="5">
        <dgm:presLayoutVars>
          <dgm:bulletEnabled val="1"/>
        </dgm:presLayoutVars>
      </dgm:prSet>
      <dgm:spPr/>
    </dgm:pt>
    <dgm:pt modelId="{B2525E76-92CF-49C4-90D0-7A6C858C0A20}" type="pres">
      <dgm:prSet presAssocID="{2F84BB8C-10B4-4904-B2DA-1BD0669B6CBE}" presName="spaceBetweenRectangles" presStyleCnt="0"/>
      <dgm:spPr/>
    </dgm:pt>
    <dgm:pt modelId="{6A2E1550-0D8E-4049-B015-D88435F0C2AC}" type="pres">
      <dgm:prSet presAssocID="{DA17DA0F-2797-4788-840E-1AC509FCD9BA}" presName="parentLin" presStyleCnt="0"/>
      <dgm:spPr/>
    </dgm:pt>
    <dgm:pt modelId="{2B12A7CC-EEBA-4A0C-9954-29D3A5480C9A}" type="pres">
      <dgm:prSet presAssocID="{DA17DA0F-2797-4788-840E-1AC509FCD9B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F7B4007-D7CF-4611-AC40-EE470FB114FF}" type="pres">
      <dgm:prSet presAssocID="{DA17DA0F-2797-4788-840E-1AC509FCD9B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5423E-F006-482C-B7CB-BE1A702B73EF}" type="pres">
      <dgm:prSet presAssocID="{DA17DA0F-2797-4788-840E-1AC509FCD9BA}" presName="negativeSpace" presStyleCnt="0"/>
      <dgm:spPr/>
    </dgm:pt>
    <dgm:pt modelId="{3EFC91CC-F2FA-421D-BE57-E20FC0B33AA0}" type="pres">
      <dgm:prSet presAssocID="{DA17DA0F-2797-4788-840E-1AC509FCD9BA}" presName="childText" presStyleLbl="conFgAcc1" presStyleIdx="3" presStyleCnt="5">
        <dgm:presLayoutVars>
          <dgm:bulletEnabled val="1"/>
        </dgm:presLayoutVars>
      </dgm:prSet>
      <dgm:spPr/>
    </dgm:pt>
    <dgm:pt modelId="{05D11517-3190-4506-9614-B6D58BB6EC4A}" type="pres">
      <dgm:prSet presAssocID="{6CD7AEE0-F6BC-4BD6-BD88-032BC2C828B6}" presName="spaceBetweenRectangles" presStyleCnt="0"/>
      <dgm:spPr/>
    </dgm:pt>
    <dgm:pt modelId="{C4AE5A71-5EA5-4B6D-93AB-179661E36476}" type="pres">
      <dgm:prSet presAssocID="{5D4F6979-77AE-40B6-9B02-42684A8E02CA}" presName="parentLin" presStyleCnt="0"/>
      <dgm:spPr/>
    </dgm:pt>
    <dgm:pt modelId="{5E8D05CC-9921-45F5-857A-ADB2519334F4}" type="pres">
      <dgm:prSet presAssocID="{5D4F6979-77AE-40B6-9B02-42684A8E02C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5873E1D-4687-4256-ABDF-E0FDB8D461B9}" type="pres">
      <dgm:prSet presAssocID="{5D4F6979-77AE-40B6-9B02-42684A8E02C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25D61-FC94-44BB-9B1E-329368A1B1FA}" type="pres">
      <dgm:prSet presAssocID="{5D4F6979-77AE-40B6-9B02-42684A8E02CA}" presName="negativeSpace" presStyleCnt="0"/>
      <dgm:spPr/>
    </dgm:pt>
    <dgm:pt modelId="{00DEACCC-C75C-46EB-9AF2-6C70006EC3CA}" type="pres">
      <dgm:prSet presAssocID="{5D4F6979-77AE-40B6-9B02-42684A8E02C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9A7E14E-F0D2-4DD1-AF68-A89E7AED1C4A}" type="presOf" srcId="{DA17DA0F-2797-4788-840E-1AC509FCD9BA}" destId="{2B12A7CC-EEBA-4A0C-9954-29D3A5480C9A}" srcOrd="0" destOrd="0" presId="urn:microsoft.com/office/officeart/2005/8/layout/list1"/>
    <dgm:cxn modelId="{E8B8D320-0D47-4722-BE7A-AFE1B4985359}" srcId="{3438ECAF-4849-426B-9ADC-1203F02F8F7E}" destId="{39E0FB6B-8B5D-445A-B5E7-7B60347B32DF}" srcOrd="1" destOrd="0" parTransId="{A64B5FB7-AFDF-4E9A-8447-D244B7C27009}" sibTransId="{74DCDA99-1CFB-43B3-BAE7-AEF091B4C3A6}"/>
    <dgm:cxn modelId="{9FDA988E-F80C-4E91-B53C-871186C5BD40}" type="presOf" srcId="{6F2263E3-A2DE-41B9-A02C-B7260C2943FA}" destId="{1069423C-D623-4C14-8DB3-A1DC589DAD4C}" srcOrd="1" destOrd="0" presId="urn:microsoft.com/office/officeart/2005/8/layout/list1"/>
    <dgm:cxn modelId="{2D984E9A-5F1B-4992-A15B-C62E9F993FCC}" type="presOf" srcId="{5D4F6979-77AE-40B6-9B02-42684A8E02CA}" destId="{65873E1D-4687-4256-ABDF-E0FDB8D461B9}" srcOrd="1" destOrd="0" presId="urn:microsoft.com/office/officeart/2005/8/layout/list1"/>
    <dgm:cxn modelId="{8C7FF41E-7D69-4290-B946-8ED4531C10EE}" srcId="{3438ECAF-4849-426B-9ADC-1203F02F8F7E}" destId="{DA17DA0F-2797-4788-840E-1AC509FCD9BA}" srcOrd="3" destOrd="0" parTransId="{330283D1-2ECA-427F-8D6D-49104631460A}" sibTransId="{6CD7AEE0-F6BC-4BD6-BD88-032BC2C828B6}"/>
    <dgm:cxn modelId="{3C412479-4BAA-4C7F-90C8-F72094E939D3}" type="presOf" srcId="{DA17DA0F-2797-4788-840E-1AC509FCD9BA}" destId="{2F7B4007-D7CF-4611-AC40-EE470FB114FF}" srcOrd="1" destOrd="0" presId="urn:microsoft.com/office/officeart/2005/8/layout/list1"/>
    <dgm:cxn modelId="{CB4F5950-79B7-4F60-BF26-3F05181DB2DE}" type="presOf" srcId="{5D4F6979-77AE-40B6-9B02-42684A8E02CA}" destId="{5E8D05CC-9921-45F5-857A-ADB2519334F4}" srcOrd="0" destOrd="0" presId="urn:microsoft.com/office/officeart/2005/8/layout/list1"/>
    <dgm:cxn modelId="{5E288CBF-7005-4C81-AC21-DD8E99C76D7F}" type="presOf" srcId="{39E0FB6B-8B5D-445A-B5E7-7B60347B32DF}" destId="{449C90FC-BEB6-4CEA-89C9-723CD7C4865F}" srcOrd="1" destOrd="0" presId="urn:microsoft.com/office/officeart/2005/8/layout/list1"/>
    <dgm:cxn modelId="{E03A6A25-792F-419C-A834-3F91F18D83F4}" srcId="{3438ECAF-4849-426B-9ADC-1203F02F8F7E}" destId="{6F2263E3-A2DE-41B9-A02C-B7260C2943FA}" srcOrd="0" destOrd="0" parTransId="{854F9790-6D75-4BFD-BB40-D7F198514B94}" sibTransId="{8AC83B92-ADB4-4F6C-B8B4-9E29E7C21CBD}"/>
    <dgm:cxn modelId="{15580785-0248-4327-98C0-CDEA4D849914}" type="presOf" srcId="{39E0FB6B-8B5D-445A-B5E7-7B60347B32DF}" destId="{F17C6B05-1276-4EBF-A08B-024CDB66D078}" srcOrd="0" destOrd="0" presId="urn:microsoft.com/office/officeart/2005/8/layout/list1"/>
    <dgm:cxn modelId="{192C1944-8787-42FB-9264-20D2D989E12B}" type="presOf" srcId="{3438ECAF-4849-426B-9ADC-1203F02F8F7E}" destId="{7E4D9F2A-09D4-4218-B99F-8B6D95523E05}" srcOrd="0" destOrd="0" presId="urn:microsoft.com/office/officeart/2005/8/layout/list1"/>
    <dgm:cxn modelId="{AAC68681-828C-4553-89E1-35E6FA69060E}" type="presOf" srcId="{8C6A8F9F-A3F5-4F47-B89E-18AED9CCD582}" destId="{EAC69100-5354-4462-A965-CA261682C05B}" srcOrd="1" destOrd="0" presId="urn:microsoft.com/office/officeart/2005/8/layout/list1"/>
    <dgm:cxn modelId="{FA218651-62A3-4CC4-BC2A-C364E3BB3D38}" srcId="{3438ECAF-4849-426B-9ADC-1203F02F8F7E}" destId="{8C6A8F9F-A3F5-4F47-B89E-18AED9CCD582}" srcOrd="2" destOrd="0" parTransId="{AFCFE764-E4BB-46FE-9338-4FD06DAC5AB5}" sibTransId="{2F84BB8C-10B4-4904-B2DA-1BD0669B6CBE}"/>
    <dgm:cxn modelId="{E76F5E18-88D7-4DCB-8F95-979D75C386AE}" type="presOf" srcId="{6F2263E3-A2DE-41B9-A02C-B7260C2943FA}" destId="{73DDB055-84AD-4F5B-87A8-5EEE6BAC16DF}" srcOrd="0" destOrd="0" presId="urn:microsoft.com/office/officeart/2005/8/layout/list1"/>
    <dgm:cxn modelId="{9E6CC2F9-BBEB-4A12-BB8E-C88E47B7092E}" srcId="{3438ECAF-4849-426B-9ADC-1203F02F8F7E}" destId="{5D4F6979-77AE-40B6-9B02-42684A8E02CA}" srcOrd="4" destOrd="0" parTransId="{2AC6B82B-5128-4CD1-B102-99EE7CB21908}" sibTransId="{68345E02-2F20-45B2-80AA-1A110C6A82DA}"/>
    <dgm:cxn modelId="{72D3250E-204B-4954-A7AA-9403FF22F5D4}" type="presOf" srcId="{8C6A8F9F-A3F5-4F47-B89E-18AED9CCD582}" destId="{8C38FE83-3611-4FA6-B328-32BAF8A6F7A5}" srcOrd="0" destOrd="0" presId="urn:microsoft.com/office/officeart/2005/8/layout/list1"/>
    <dgm:cxn modelId="{3BF7EF50-978F-4F63-B022-9F0CB4E6E818}" type="presParOf" srcId="{7E4D9F2A-09D4-4218-B99F-8B6D95523E05}" destId="{3EDD97E5-C0D7-45AB-A9B7-3581EA46C259}" srcOrd="0" destOrd="0" presId="urn:microsoft.com/office/officeart/2005/8/layout/list1"/>
    <dgm:cxn modelId="{ACBFFBA0-F93D-4BD7-917A-D52EB2905C27}" type="presParOf" srcId="{3EDD97E5-C0D7-45AB-A9B7-3581EA46C259}" destId="{73DDB055-84AD-4F5B-87A8-5EEE6BAC16DF}" srcOrd="0" destOrd="0" presId="urn:microsoft.com/office/officeart/2005/8/layout/list1"/>
    <dgm:cxn modelId="{CBFCB165-F267-4FEA-8773-172345795D92}" type="presParOf" srcId="{3EDD97E5-C0D7-45AB-A9B7-3581EA46C259}" destId="{1069423C-D623-4C14-8DB3-A1DC589DAD4C}" srcOrd="1" destOrd="0" presId="urn:microsoft.com/office/officeart/2005/8/layout/list1"/>
    <dgm:cxn modelId="{3872D303-A797-4AF1-B8F2-E97F59D0700D}" type="presParOf" srcId="{7E4D9F2A-09D4-4218-B99F-8B6D95523E05}" destId="{E7BEE321-6501-4AD7-9CE5-6E66EF1212CA}" srcOrd="1" destOrd="0" presId="urn:microsoft.com/office/officeart/2005/8/layout/list1"/>
    <dgm:cxn modelId="{A4183BB8-EC07-494A-ACE3-ACD13409EA8B}" type="presParOf" srcId="{7E4D9F2A-09D4-4218-B99F-8B6D95523E05}" destId="{82E0C4AC-396F-4B7B-A5CC-F6025B500F00}" srcOrd="2" destOrd="0" presId="urn:microsoft.com/office/officeart/2005/8/layout/list1"/>
    <dgm:cxn modelId="{51D38689-B28D-409D-B947-B5A9C9DFCFEA}" type="presParOf" srcId="{7E4D9F2A-09D4-4218-B99F-8B6D95523E05}" destId="{87C0ACEF-B7DB-402E-A8E7-B885CAC423B9}" srcOrd="3" destOrd="0" presId="urn:microsoft.com/office/officeart/2005/8/layout/list1"/>
    <dgm:cxn modelId="{C1CD879A-5A31-4AB7-9EE7-B1B80FB166A4}" type="presParOf" srcId="{7E4D9F2A-09D4-4218-B99F-8B6D95523E05}" destId="{1C2511F0-49FB-4F18-B8B4-8676D66D60B6}" srcOrd="4" destOrd="0" presId="urn:microsoft.com/office/officeart/2005/8/layout/list1"/>
    <dgm:cxn modelId="{5CA23E18-EE3C-44C8-B507-C16AF12A15D5}" type="presParOf" srcId="{1C2511F0-49FB-4F18-B8B4-8676D66D60B6}" destId="{F17C6B05-1276-4EBF-A08B-024CDB66D078}" srcOrd="0" destOrd="0" presId="urn:microsoft.com/office/officeart/2005/8/layout/list1"/>
    <dgm:cxn modelId="{47357434-945C-4648-BE1C-DEB89348401B}" type="presParOf" srcId="{1C2511F0-49FB-4F18-B8B4-8676D66D60B6}" destId="{449C90FC-BEB6-4CEA-89C9-723CD7C4865F}" srcOrd="1" destOrd="0" presId="urn:microsoft.com/office/officeart/2005/8/layout/list1"/>
    <dgm:cxn modelId="{6FE9389C-9350-4590-B8DB-923D62060E3F}" type="presParOf" srcId="{7E4D9F2A-09D4-4218-B99F-8B6D95523E05}" destId="{575C6EA3-8DBA-46ED-A8D8-AC8E25A4C28F}" srcOrd="5" destOrd="0" presId="urn:microsoft.com/office/officeart/2005/8/layout/list1"/>
    <dgm:cxn modelId="{326B53BF-449E-485E-A570-6E8D7F333D22}" type="presParOf" srcId="{7E4D9F2A-09D4-4218-B99F-8B6D95523E05}" destId="{56CC319B-74A5-4E95-B2E4-3FBB5F80C135}" srcOrd="6" destOrd="0" presId="urn:microsoft.com/office/officeart/2005/8/layout/list1"/>
    <dgm:cxn modelId="{2558C53A-81D9-444F-AA6C-5A31B2A3B49B}" type="presParOf" srcId="{7E4D9F2A-09D4-4218-B99F-8B6D95523E05}" destId="{26865D40-1E11-422D-8A7A-3E268761FAF4}" srcOrd="7" destOrd="0" presId="urn:microsoft.com/office/officeart/2005/8/layout/list1"/>
    <dgm:cxn modelId="{2299BF92-FE4D-482A-B2C3-20257289B5CF}" type="presParOf" srcId="{7E4D9F2A-09D4-4218-B99F-8B6D95523E05}" destId="{D18702FA-9E1D-4D81-AA4C-E9D1DF098D53}" srcOrd="8" destOrd="0" presId="urn:microsoft.com/office/officeart/2005/8/layout/list1"/>
    <dgm:cxn modelId="{2F261E3A-F617-4802-A9A4-A460C5C5146E}" type="presParOf" srcId="{D18702FA-9E1D-4D81-AA4C-E9D1DF098D53}" destId="{8C38FE83-3611-4FA6-B328-32BAF8A6F7A5}" srcOrd="0" destOrd="0" presId="urn:microsoft.com/office/officeart/2005/8/layout/list1"/>
    <dgm:cxn modelId="{6C2FA08A-874F-458F-BEA7-07DA82175CD9}" type="presParOf" srcId="{D18702FA-9E1D-4D81-AA4C-E9D1DF098D53}" destId="{EAC69100-5354-4462-A965-CA261682C05B}" srcOrd="1" destOrd="0" presId="urn:microsoft.com/office/officeart/2005/8/layout/list1"/>
    <dgm:cxn modelId="{0F178CE5-EEAF-4A9A-A960-16A73BCDDCE1}" type="presParOf" srcId="{7E4D9F2A-09D4-4218-B99F-8B6D95523E05}" destId="{07CA0919-9B93-49EC-B7D5-46D03DACA065}" srcOrd="9" destOrd="0" presId="urn:microsoft.com/office/officeart/2005/8/layout/list1"/>
    <dgm:cxn modelId="{0D0BE415-6DCF-48CB-99D6-C6CCC02A794C}" type="presParOf" srcId="{7E4D9F2A-09D4-4218-B99F-8B6D95523E05}" destId="{0D8AD2F9-F630-4D99-B691-850CB7C8286F}" srcOrd="10" destOrd="0" presId="urn:microsoft.com/office/officeart/2005/8/layout/list1"/>
    <dgm:cxn modelId="{30872E98-76D0-496B-8BDD-68F640DC248D}" type="presParOf" srcId="{7E4D9F2A-09D4-4218-B99F-8B6D95523E05}" destId="{B2525E76-92CF-49C4-90D0-7A6C858C0A20}" srcOrd="11" destOrd="0" presId="urn:microsoft.com/office/officeart/2005/8/layout/list1"/>
    <dgm:cxn modelId="{2E29DEB1-642D-424C-BBFB-1A365B019ACD}" type="presParOf" srcId="{7E4D9F2A-09D4-4218-B99F-8B6D95523E05}" destId="{6A2E1550-0D8E-4049-B015-D88435F0C2AC}" srcOrd="12" destOrd="0" presId="urn:microsoft.com/office/officeart/2005/8/layout/list1"/>
    <dgm:cxn modelId="{5EF9C9F3-43B1-4515-858C-854A3527A2A6}" type="presParOf" srcId="{6A2E1550-0D8E-4049-B015-D88435F0C2AC}" destId="{2B12A7CC-EEBA-4A0C-9954-29D3A5480C9A}" srcOrd="0" destOrd="0" presId="urn:microsoft.com/office/officeart/2005/8/layout/list1"/>
    <dgm:cxn modelId="{210C6E01-2DD0-4372-A384-1B0E4438FBB8}" type="presParOf" srcId="{6A2E1550-0D8E-4049-B015-D88435F0C2AC}" destId="{2F7B4007-D7CF-4611-AC40-EE470FB114FF}" srcOrd="1" destOrd="0" presId="urn:microsoft.com/office/officeart/2005/8/layout/list1"/>
    <dgm:cxn modelId="{2231EFF4-2416-43A2-A0AE-065C8B776A6A}" type="presParOf" srcId="{7E4D9F2A-09D4-4218-B99F-8B6D95523E05}" destId="{D1F5423E-F006-482C-B7CB-BE1A702B73EF}" srcOrd="13" destOrd="0" presId="urn:microsoft.com/office/officeart/2005/8/layout/list1"/>
    <dgm:cxn modelId="{E0FF599F-48F9-427E-A662-C73B005F3443}" type="presParOf" srcId="{7E4D9F2A-09D4-4218-B99F-8B6D95523E05}" destId="{3EFC91CC-F2FA-421D-BE57-E20FC0B33AA0}" srcOrd="14" destOrd="0" presId="urn:microsoft.com/office/officeart/2005/8/layout/list1"/>
    <dgm:cxn modelId="{A10BDB18-89A0-448B-AFDB-D0B029D11576}" type="presParOf" srcId="{7E4D9F2A-09D4-4218-B99F-8B6D95523E05}" destId="{05D11517-3190-4506-9614-B6D58BB6EC4A}" srcOrd="15" destOrd="0" presId="urn:microsoft.com/office/officeart/2005/8/layout/list1"/>
    <dgm:cxn modelId="{C4823719-CB58-46BA-A2B6-4DD7DCF34E38}" type="presParOf" srcId="{7E4D9F2A-09D4-4218-B99F-8B6D95523E05}" destId="{C4AE5A71-5EA5-4B6D-93AB-179661E36476}" srcOrd="16" destOrd="0" presId="urn:microsoft.com/office/officeart/2005/8/layout/list1"/>
    <dgm:cxn modelId="{218FDC24-CF07-438E-B0AC-90E5E5CCAF4C}" type="presParOf" srcId="{C4AE5A71-5EA5-4B6D-93AB-179661E36476}" destId="{5E8D05CC-9921-45F5-857A-ADB2519334F4}" srcOrd="0" destOrd="0" presId="urn:microsoft.com/office/officeart/2005/8/layout/list1"/>
    <dgm:cxn modelId="{EC26A7CE-6C92-4A19-A2A3-A96BA7C161F9}" type="presParOf" srcId="{C4AE5A71-5EA5-4B6D-93AB-179661E36476}" destId="{65873E1D-4687-4256-ABDF-E0FDB8D461B9}" srcOrd="1" destOrd="0" presId="urn:microsoft.com/office/officeart/2005/8/layout/list1"/>
    <dgm:cxn modelId="{F7C9E632-27D4-4217-84C2-0EFE56AF4DC1}" type="presParOf" srcId="{7E4D9F2A-09D4-4218-B99F-8B6D95523E05}" destId="{73C25D61-FC94-44BB-9B1E-329368A1B1FA}" srcOrd="17" destOrd="0" presId="urn:microsoft.com/office/officeart/2005/8/layout/list1"/>
    <dgm:cxn modelId="{4ABFA72F-4456-42A7-A842-CE0A3EE033AE}" type="presParOf" srcId="{7E4D9F2A-09D4-4218-B99F-8B6D95523E05}" destId="{00DEACCC-C75C-46EB-9AF2-6C70006EC3C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32814E-67CA-476F-85B2-F58666770467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31FBA88A-5B74-4012-8EC1-5762BDCA814D}">
      <dgm:prSet/>
      <dgm:spPr/>
      <dgm:t>
        <a:bodyPr/>
        <a:lstStyle/>
        <a:p>
          <a:pPr rtl="0"/>
          <a:r>
            <a:rPr lang="uk-UA" b="1" i="1" dirty="0" smtClean="0">
              <a:solidFill>
                <a:schemeClr val="bg2">
                  <a:lumMod val="75000"/>
                </a:schemeClr>
              </a:solidFill>
            </a:rPr>
            <a:t>Робота з папером та картоном</a:t>
          </a:r>
          <a:endParaRPr lang="ru-RU" b="1" i="1" dirty="0">
            <a:solidFill>
              <a:schemeClr val="bg2">
                <a:lumMod val="75000"/>
              </a:schemeClr>
            </a:solidFill>
          </a:endParaRPr>
        </a:p>
      </dgm:t>
    </dgm:pt>
    <dgm:pt modelId="{B7753B69-7A5A-40DD-8F5A-D2BBA11CE426}" type="parTrans" cxnId="{D1B78036-5A31-4108-AEED-D4A7D3525EB2}">
      <dgm:prSet/>
      <dgm:spPr/>
      <dgm:t>
        <a:bodyPr/>
        <a:lstStyle/>
        <a:p>
          <a:endParaRPr lang="ru-RU"/>
        </a:p>
      </dgm:t>
    </dgm:pt>
    <dgm:pt modelId="{C8A5A19F-0B41-4785-AE9C-EE7DB8B5380F}" type="sibTrans" cxnId="{D1B78036-5A31-4108-AEED-D4A7D3525EB2}">
      <dgm:prSet/>
      <dgm:spPr/>
      <dgm:t>
        <a:bodyPr/>
        <a:lstStyle/>
        <a:p>
          <a:endParaRPr lang="ru-RU"/>
        </a:p>
      </dgm:t>
    </dgm:pt>
    <dgm:pt modelId="{2B932122-EACA-47E8-B4FB-8B5EE643999B}" type="pres">
      <dgm:prSet presAssocID="{C732814E-67CA-476F-85B2-F586667704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0401C-60B1-47A7-8315-1AA2C3CB72E8}" type="pres">
      <dgm:prSet presAssocID="{31FBA88A-5B74-4012-8EC1-5762BDCA814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B78036-5A31-4108-AEED-D4A7D3525EB2}" srcId="{C732814E-67CA-476F-85B2-F58666770467}" destId="{31FBA88A-5B74-4012-8EC1-5762BDCA814D}" srcOrd="0" destOrd="0" parTransId="{B7753B69-7A5A-40DD-8F5A-D2BBA11CE426}" sibTransId="{C8A5A19F-0B41-4785-AE9C-EE7DB8B5380F}"/>
    <dgm:cxn modelId="{BB81E97E-36C5-4721-A14E-3B4B1E9174AD}" type="presOf" srcId="{31FBA88A-5B74-4012-8EC1-5762BDCA814D}" destId="{C290401C-60B1-47A7-8315-1AA2C3CB72E8}" srcOrd="0" destOrd="0" presId="urn:microsoft.com/office/officeart/2005/8/layout/vList2"/>
    <dgm:cxn modelId="{0A7FD46F-F147-4A1C-B027-D8ECC6DE05FC}" type="presOf" srcId="{C732814E-67CA-476F-85B2-F58666770467}" destId="{2B932122-EACA-47E8-B4FB-8B5EE643999B}" srcOrd="0" destOrd="0" presId="urn:microsoft.com/office/officeart/2005/8/layout/vList2"/>
    <dgm:cxn modelId="{B30E534C-050F-4DB7-BC10-AD01D83CEF33}" type="presParOf" srcId="{2B932122-EACA-47E8-B4FB-8B5EE643999B}" destId="{C290401C-60B1-47A7-8315-1AA2C3CB72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C8C158-854E-41F8-B374-C444E806B232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464BC1F2-6D05-4346-B9CE-978A66881CC6}">
      <dgm:prSet/>
      <dgm:spPr/>
      <dgm:t>
        <a:bodyPr/>
        <a:lstStyle/>
        <a:p>
          <a:pPr algn="just" rtl="0"/>
          <a:r>
            <a:rPr lang="uk-UA" b="1" i="1" dirty="0" smtClean="0">
              <a:solidFill>
                <a:srgbClr val="FF0000"/>
              </a:solidFill>
            </a:rPr>
            <a:t>Робота з природним матеріалом</a:t>
          </a:r>
          <a:endParaRPr lang="ru-RU" b="1" i="1" dirty="0">
            <a:solidFill>
              <a:srgbClr val="FF0000"/>
            </a:solidFill>
          </a:endParaRPr>
        </a:p>
      </dgm:t>
    </dgm:pt>
    <dgm:pt modelId="{FA53F324-E4F7-4DBD-9CA0-9B8D7CC698E7}" type="parTrans" cxnId="{0E693218-C0B1-40A7-AFA0-327F34B3F053}">
      <dgm:prSet/>
      <dgm:spPr/>
      <dgm:t>
        <a:bodyPr/>
        <a:lstStyle/>
        <a:p>
          <a:endParaRPr lang="ru-RU"/>
        </a:p>
      </dgm:t>
    </dgm:pt>
    <dgm:pt modelId="{D565FD01-4DE4-446D-B24A-83E2E602478D}" type="sibTrans" cxnId="{0E693218-C0B1-40A7-AFA0-327F34B3F053}">
      <dgm:prSet/>
      <dgm:spPr/>
      <dgm:t>
        <a:bodyPr/>
        <a:lstStyle/>
        <a:p>
          <a:endParaRPr lang="ru-RU"/>
        </a:p>
      </dgm:t>
    </dgm:pt>
    <dgm:pt modelId="{DDCD35FC-1E35-48DF-AF7B-0AD1B9D0FED6}" type="pres">
      <dgm:prSet presAssocID="{73C8C158-854E-41F8-B374-C444E806B2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6FF1D3-F81C-4807-8774-E144BB3A118B}" type="pres">
      <dgm:prSet presAssocID="{464BC1F2-6D05-4346-B9CE-978A66881CC6}" presName="parentText" presStyleLbl="node1" presStyleIdx="0" presStyleCnt="1" custLinFactNeighborX="3444" custLinFactNeighborY="8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693218-C0B1-40A7-AFA0-327F34B3F053}" srcId="{73C8C158-854E-41F8-B374-C444E806B232}" destId="{464BC1F2-6D05-4346-B9CE-978A66881CC6}" srcOrd="0" destOrd="0" parTransId="{FA53F324-E4F7-4DBD-9CA0-9B8D7CC698E7}" sibTransId="{D565FD01-4DE4-446D-B24A-83E2E602478D}"/>
    <dgm:cxn modelId="{2D2AACF3-3308-442E-B4DA-1F5E6AE656C0}" type="presOf" srcId="{464BC1F2-6D05-4346-B9CE-978A66881CC6}" destId="{9E6FF1D3-F81C-4807-8774-E144BB3A118B}" srcOrd="0" destOrd="0" presId="urn:microsoft.com/office/officeart/2005/8/layout/vList2"/>
    <dgm:cxn modelId="{740C2A82-2591-46E8-94C1-C5CF5EBCAE06}" type="presOf" srcId="{73C8C158-854E-41F8-B374-C444E806B232}" destId="{DDCD35FC-1E35-48DF-AF7B-0AD1B9D0FED6}" srcOrd="0" destOrd="0" presId="urn:microsoft.com/office/officeart/2005/8/layout/vList2"/>
    <dgm:cxn modelId="{52451B14-B4F8-4736-8778-EAB3657383E5}" type="presParOf" srcId="{DDCD35FC-1E35-48DF-AF7B-0AD1B9D0FED6}" destId="{9E6FF1D3-F81C-4807-8774-E144BB3A11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0460AD-FA1B-4E6B-8A03-2CE4879648CA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22B8D6E-0BD4-4DB2-A26A-D19581C792FC}">
      <dgm:prSet/>
      <dgm:spPr/>
      <dgm:t>
        <a:bodyPr/>
        <a:lstStyle/>
        <a:p>
          <a:pPr rtl="0"/>
          <a:r>
            <a:rPr lang="uk-UA" b="1" i="1" dirty="0" smtClean="0">
              <a:solidFill>
                <a:schemeClr val="accent2">
                  <a:lumMod val="75000"/>
                </a:schemeClr>
              </a:solidFill>
            </a:rPr>
            <a:t>Робота з тканиною та нитками</a:t>
          </a:r>
          <a:endParaRPr lang="ru-RU" b="1" i="1" dirty="0">
            <a:solidFill>
              <a:schemeClr val="accent2">
                <a:lumMod val="75000"/>
              </a:schemeClr>
            </a:solidFill>
          </a:endParaRPr>
        </a:p>
      </dgm:t>
    </dgm:pt>
    <dgm:pt modelId="{136110E2-4857-4CF8-895F-B29BA235B346}" type="parTrans" cxnId="{8A442201-2133-484A-92CA-687BB97F4558}">
      <dgm:prSet/>
      <dgm:spPr/>
      <dgm:t>
        <a:bodyPr/>
        <a:lstStyle/>
        <a:p>
          <a:endParaRPr lang="ru-RU"/>
        </a:p>
      </dgm:t>
    </dgm:pt>
    <dgm:pt modelId="{0D0A8C1F-F2FC-46A4-B1B8-140619EEB4A7}" type="sibTrans" cxnId="{8A442201-2133-484A-92CA-687BB97F4558}">
      <dgm:prSet/>
      <dgm:spPr/>
      <dgm:t>
        <a:bodyPr/>
        <a:lstStyle/>
        <a:p>
          <a:endParaRPr lang="ru-RU"/>
        </a:p>
      </dgm:t>
    </dgm:pt>
    <dgm:pt modelId="{BC680BC5-BB30-440A-B776-389844E53D94}" type="pres">
      <dgm:prSet presAssocID="{160460AD-FA1B-4E6B-8A03-2CE4879648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1A2E1D-E726-49EF-AB54-17837488E911}" type="pres">
      <dgm:prSet presAssocID="{A22B8D6E-0BD4-4DB2-A26A-D19581C792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862933-E8F7-4488-856A-B8629B2D6D19}" type="presOf" srcId="{160460AD-FA1B-4E6B-8A03-2CE4879648CA}" destId="{BC680BC5-BB30-440A-B776-389844E53D94}" srcOrd="0" destOrd="0" presId="urn:microsoft.com/office/officeart/2005/8/layout/vList2"/>
    <dgm:cxn modelId="{2D76941B-519E-4C97-8787-BD0030886C27}" type="presOf" srcId="{A22B8D6E-0BD4-4DB2-A26A-D19581C792FC}" destId="{8B1A2E1D-E726-49EF-AB54-17837488E911}" srcOrd="0" destOrd="0" presId="urn:microsoft.com/office/officeart/2005/8/layout/vList2"/>
    <dgm:cxn modelId="{8A442201-2133-484A-92CA-687BB97F4558}" srcId="{160460AD-FA1B-4E6B-8A03-2CE4879648CA}" destId="{A22B8D6E-0BD4-4DB2-A26A-D19581C792FC}" srcOrd="0" destOrd="0" parTransId="{136110E2-4857-4CF8-895F-B29BA235B346}" sibTransId="{0D0A8C1F-F2FC-46A4-B1B8-140619EEB4A7}"/>
    <dgm:cxn modelId="{7D93E7D3-6464-406A-9612-85731613647F}" type="presParOf" srcId="{BC680BC5-BB30-440A-B776-389844E53D94}" destId="{8B1A2E1D-E726-49EF-AB54-17837488E9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B4EB8A-73D0-451D-A3A9-C384C345CEB6}" type="doc">
      <dgm:prSet loTypeId="urn:microsoft.com/office/officeart/2005/8/layout/vList2" loCatId="list" qsTypeId="urn:microsoft.com/office/officeart/2005/8/quickstyle/3d3" qsCatId="3D" csTypeId="urn:microsoft.com/office/officeart/2005/8/colors/accent3_2" csCatId="accent3"/>
      <dgm:spPr/>
      <dgm:t>
        <a:bodyPr/>
        <a:lstStyle/>
        <a:p>
          <a:endParaRPr lang="ru-RU"/>
        </a:p>
      </dgm:t>
    </dgm:pt>
    <dgm:pt modelId="{F27B8BC2-5423-4F95-A15D-AE7083FDD1B9}">
      <dgm:prSet/>
      <dgm:spPr/>
      <dgm:t>
        <a:bodyPr/>
        <a:lstStyle/>
        <a:p>
          <a:pPr algn="ctr" rtl="0"/>
          <a:r>
            <a:rPr lang="uk-UA" b="1" i="1" dirty="0" smtClean="0">
              <a:solidFill>
                <a:srgbClr val="FFFF00"/>
              </a:solidFill>
            </a:rPr>
            <a:t>Робота з штучними і допоміжними матеріалами</a:t>
          </a:r>
          <a:endParaRPr lang="ru-RU" b="1" i="1" dirty="0">
            <a:solidFill>
              <a:srgbClr val="FFFF00"/>
            </a:solidFill>
          </a:endParaRPr>
        </a:p>
      </dgm:t>
    </dgm:pt>
    <dgm:pt modelId="{D40B2220-24FC-467B-BB6C-784C96C1BD2F}" type="parTrans" cxnId="{245D42BE-A118-4B52-B48D-8CE7DD2F86EE}">
      <dgm:prSet/>
      <dgm:spPr/>
      <dgm:t>
        <a:bodyPr/>
        <a:lstStyle/>
        <a:p>
          <a:endParaRPr lang="ru-RU"/>
        </a:p>
      </dgm:t>
    </dgm:pt>
    <dgm:pt modelId="{44216B4D-923A-423F-99B2-759C5247DF56}" type="sibTrans" cxnId="{245D42BE-A118-4B52-B48D-8CE7DD2F86EE}">
      <dgm:prSet/>
      <dgm:spPr/>
      <dgm:t>
        <a:bodyPr/>
        <a:lstStyle/>
        <a:p>
          <a:endParaRPr lang="ru-RU"/>
        </a:p>
      </dgm:t>
    </dgm:pt>
    <dgm:pt modelId="{8F7F07CB-6206-44D2-832D-5259660E7A65}" type="pres">
      <dgm:prSet presAssocID="{3CB4EB8A-73D0-451D-A3A9-C384C345C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CCE02F-C5C1-4A07-85E6-32C326C9ABFD}" type="pres">
      <dgm:prSet presAssocID="{F27B8BC2-5423-4F95-A15D-AE7083FDD1B9}" presName="parentText" presStyleLbl="node1" presStyleIdx="0" presStyleCnt="1" custLinFactNeighborX="5924" custLinFactNeighborY="-22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83E8B0-682E-4DC2-9308-DF6DB753EFA2}" type="presOf" srcId="{3CB4EB8A-73D0-451D-A3A9-C384C345CEB6}" destId="{8F7F07CB-6206-44D2-832D-5259660E7A65}" srcOrd="0" destOrd="0" presId="urn:microsoft.com/office/officeart/2005/8/layout/vList2"/>
    <dgm:cxn modelId="{245D42BE-A118-4B52-B48D-8CE7DD2F86EE}" srcId="{3CB4EB8A-73D0-451D-A3A9-C384C345CEB6}" destId="{F27B8BC2-5423-4F95-A15D-AE7083FDD1B9}" srcOrd="0" destOrd="0" parTransId="{D40B2220-24FC-467B-BB6C-784C96C1BD2F}" sibTransId="{44216B4D-923A-423F-99B2-759C5247DF56}"/>
    <dgm:cxn modelId="{2A910844-23B4-4285-A002-CB741D5D4F75}" type="presOf" srcId="{F27B8BC2-5423-4F95-A15D-AE7083FDD1B9}" destId="{BCCCE02F-C5C1-4A07-85E6-32C326C9ABFD}" srcOrd="0" destOrd="0" presId="urn:microsoft.com/office/officeart/2005/8/layout/vList2"/>
    <dgm:cxn modelId="{18CC4369-4C96-4C53-B2E3-EAC96E2242E6}" type="presParOf" srcId="{8F7F07CB-6206-44D2-832D-5259660E7A65}" destId="{BCCCE02F-C5C1-4A07-85E6-32C326C9AB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FA74E5-70A6-4D9E-A9FB-9CADEAC5B1DB}" type="doc">
      <dgm:prSet loTypeId="urn:microsoft.com/office/officeart/2005/8/layout/vProcess5" loCatId="process" qsTypeId="urn:microsoft.com/office/officeart/2005/8/quickstyle/3d1" qsCatId="3D" csTypeId="urn:microsoft.com/office/officeart/2005/8/colors/accent3_2" csCatId="accent3"/>
      <dgm:spPr/>
      <dgm:t>
        <a:bodyPr/>
        <a:lstStyle/>
        <a:p>
          <a:endParaRPr lang="ru-RU"/>
        </a:p>
      </dgm:t>
    </dgm:pt>
    <dgm:pt modelId="{DA9D5974-428B-4AA7-934D-61C749E85697}">
      <dgm:prSet custT="1"/>
      <dgm:spPr/>
      <dgm:t>
        <a:bodyPr/>
        <a:lstStyle/>
        <a:p>
          <a:pPr rtl="0"/>
          <a:r>
            <a:rPr lang="uk-UA" sz="2800" b="1" i="1" dirty="0" smtClean="0">
              <a:solidFill>
                <a:schemeClr val="bg2">
                  <a:lumMod val="90000"/>
                </a:schemeClr>
              </a:solidFill>
            </a:rPr>
            <a:t>Робота з пластичним матеріалом</a:t>
          </a:r>
          <a:endParaRPr lang="ru-RU" sz="2800" b="1" i="1" dirty="0">
            <a:solidFill>
              <a:schemeClr val="bg2">
                <a:lumMod val="90000"/>
              </a:schemeClr>
            </a:solidFill>
          </a:endParaRPr>
        </a:p>
      </dgm:t>
    </dgm:pt>
    <dgm:pt modelId="{2E49C773-C368-4CBF-98B8-FB486D116DB1}" type="parTrans" cxnId="{8E826A0F-64F6-403B-8BB2-9ABAA1BD484C}">
      <dgm:prSet/>
      <dgm:spPr/>
      <dgm:t>
        <a:bodyPr/>
        <a:lstStyle/>
        <a:p>
          <a:endParaRPr lang="ru-RU"/>
        </a:p>
      </dgm:t>
    </dgm:pt>
    <dgm:pt modelId="{FE73F791-0E37-4789-9888-67A2F3DF4A0F}" type="sibTrans" cxnId="{8E826A0F-64F6-403B-8BB2-9ABAA1BD484C}">
      <dgm:prSet/>
      <dgm:spPr/>
      <dgm:t>
        <a:bodyPr/>
        <a:lstStyle/>
        <a:p>
          <a:endParaRPr lang="ru-RU"/>
        </a:p>
      </dgm:t>
    </dgm:pt>
    <dgm:pt modelId="{D5329222-7387-4AA1-80F8-848707ED2F8C}" type="pres">
      <dgm:prSet presAssocID="{D1FA74E5-70A6-4D9E-A9FB-9CADEAC5B1D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559DB6-317A-473C-88D4-F5F227F7F047}" type="pres">
      <dgm:prSet presAssocID="{D1FA74E5-70A6-4D9E-A9FB-9CADEAC5B1DB}" presName="dummyMaxCanvas" presStyleCnt="0">
        <dgm:presLayoutVars/>
      </dgm:prSet>
      <dgm:spPr/>
    </dgm:pt>
    <dgm:pt modelId="{A9E4590E-5092-4B5F-8E9F-68A0462B594F}" type="pres">
      <dgm:prSet presAssocID="{D1FA74E5-70A6-4D9E-A9FB-9CADEAC5B1DB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7307BA-E6C8-4459-8785-E9EF3CB0AADE}" type="presOf" srcId="{DA9D5974-428B-4AA7-934D-61C749E85697}" destId="{A9E4590E-5092-4B5F-8E9F-68A0462B594F}" srcOrd="0" destOrd="0" presId="urn:microsoft.com/office/officeart/2005/8/layout/vProcess5"/>
    <dgm:cxn modelId="{8E826A0F-64F6-403B-8BB2-9ABAA1BD484C}" srcId="{D1FA74E5-70A6-4D9E-A9FB-9CADEAC5B1DB}" destId="{DA9D5974-428B-4AA7-934D-61C749E85697}" srcOrd="0" destOrd="0" parTransId="{2E49C773-C368-4CBF-98B8-FB486D116DB1}" sibTransId="{FE73F791-0E37-4789-9888-67A2F3DF4A0F}"/>
    <dgm:cxn modelId="{FDD76EFC-8697-4A89-8E9C-230903D77B63}" type="presOf" srcId="{D1FA74E5-70A6-4D9E-A9FB-9CADEAC5B1DB}" destId="{D5329222-7387-4AA1-80F8-848707ED2F8C}" srcOrd="0" destOrd="0" presId="urn:microsoft.com/office/officeart/2005/8/layout/vProcess5"/>
    <dgm:cxn modelId="{8CC3DDE7-4B77-4D89-B72D-21C26DD13E82}" type="presParOf" srcId="{D5329222-7387-4AA1-80F8-848707ED2F8C}" destId="{C4559DB6-317A-473C-88D4-F5F227F7F047}" srcOrd="0" destOrd="0" presId="urn:microsoft.com/office/officeart/2005/8/layout/vProcess5"/>
    <dgm:cxn modelId="{C0258EC4-83CB-41C7-8D9A-C7F681A4ED58}" type="presParOf" srcId="{D5329222-7387-4AA1-80F8-848707ED2F8C}" destId="{A9E4590E-5092-4B5F-8E9F-68A0462B594F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596DB2-280F-415E-835B-F46E77D4BBCE}">
      <dsp:nvSpPr>
        <dsp:cNvPr id="0" name=""/>
        <dsp:cNvSpPr/>
      </dsp:nvSpPr>
      <dsp:spPr>
        <a:xfrm>
          <a:off x="142889" y="0"/>
          <a:ext cx="8429656" cy="1571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alpha val="9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alpha val="9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Художньо – естетичний розвиток дошкільників засобами художньої праці</a:t>
          </a:r>
          <a:endParaRPr lang="ru-RU" sz="2800" b="1" i="1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142889" y="0"/>
        <a:ext cx="8429656" cy="157163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26CBD6-25FE-4F67-9C11-A919BE6F48D1}">
      <dsp:nvSpPr>
        <dsp:cNvPr id="0" name=""/>
        <dsp:cNvSpPr/>
      </dsp:nvSpPr>
      <dsp:spPr>
        <a:xfrm>
          <a:off x="0" y="4250"/>
          <a:ext cx="7467600" cy="84240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>
              <a:solidFill>
                <a:schemeClr val="bg2">
                  <a:lumMod val="75000"/>
                </a:schemeClr>
              </a:solidFill>
            </a:rPr>
            <a:t>Куточок СХД</a:t>
          </a:r>
          <a:endParaRPr lang="ru-RU" sz="3600" b="1" i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0" y="4250"/>
        <a:ext cx="7467600" cy="8424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E7DD57-8352-4477-B619-8DF7F0CA4643}">
      <dsp:nvSpPr>
        <dsp:cNvPr id="0" name=""/>
        <dsp:cNvSpPr/>
      </dsp:nvSpPr>
      <dsp:spPr>
        <a:xfrm>
          <a:off x="0" y="68400"/>
          <a:ext cx="7467600" cy="1006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i="1" kern="1200" dirty="0" smtClean="0">
              <a:solidFill>
                <a:srgbClr val="FF0000"/>
              </a:solidFill>
            </a:rPr>
            <a:t>Організована діяльність</a:t>
          </a:r>
          <a:endParaRPr lang="ru-RU" sz="4300" kern="1200" dirty="0">
            <a:solidFill>
              <a:srgbClr val="FF0000"/>
            </a:solidFill>
          </a:endParaRPr>
        </a:p>
      </dsp:txBody>
      <dsp:txXfrm>
        <a:off x="0" y="68400"/>
        <a:ext cx="7467600" cy="10062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F4E655-B7B4-40D2-BC32-0595C87C23FC}">
      <dsp:nvSpPr>
        <dsp:cNvPr id="0" name=""/>
        <dsp:cNvSpPr/>
      </dsp:nvSpPr>
      <dsp:spPr>
        <a:xfrm>
          <a:off x="0" y="4090"/>
          <a:ext cx="7467600" cy="7020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ГУРТОК «ТАЛАНОВИТІ ПАЛЬЧИКИ» </a:t>
          </a:r>
          <a:endParaRPr lang="ru-RU" sz="3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090"/>
        <a:ext cx="7467600" cy="70200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3784A5-08D5-4EE6-B608-2BDBAC8C5B09}">
      <dsp:nvSpPr>
        <dsp:cNvPr id="0" name=""/>
        <dsp:cNvSpPr/>
      </dsp:nvSpPr>
      <dsp:spPr>
        <a:xfrm>
          <a:off x="0" y="0"/>
          <a:ext cx="7715304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1" i="1" kern="1200" dirty="0" smtClean="0">
              <a:solidFill>
                <a:schemeClr val="accent2">
                  <a:lumMod val="75000"/>
                </a:schemeClr>
              </a:solidFill>
            </a:rPr>
            <a:t>Робота з педагогами</a:t>
          </a:r>
          <a:endParaRPr lang="ru-RU" sz="3900" b="1" i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0"/>
        <a:ext cx="7715304" cy="91260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A911D3-699C-467C-A76D-353EA4567E37}">
      <dsp:nvSpPr>
        <dsp:cNvPr id="0" name=""/>
        <dsp:cNvSpPr/>
      </dsp:nvSpPr>
      <dsp:spPr>
        <a:xfrm>
          <a:off x="0" y="767090"/>
          <a:ext cx="813690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FE1E5-ECCB-49B1-8884-91A5F3F710C7}">
      <dsp:nvSpPr>
        <dsp:cNvPr id="0" name=""/>
        <dsp:cNvSpPr/>
      </dsp:nvSpPr>
      <dsp:spPr>
        <a:xfrm>
          <a:off x="406845" y="15075"/>
          <a:ext cx="5557936" cy="1150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2012 р. - Посібник для вихователів по організації художньої праці на тему: </a:t>
          </a:r>
          <a:r>
            <a:rPr lang="en-US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uk-UA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Художньо-естетичний розвиток дошкільників засобами художньої праці</a:t>
          </a:r>
          <a:r>
            <a:rPr lang="en-US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uk-UA" sz="11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6845" y="15075"/>
        <a:ext cx="5557936" cy="1150535"/>
      </dsp:txXfrm>
    </dsp:sp>
    <dsp:sp modelId="{4D7FA965-9E6C-47CB-8AE8-3E1C9E883BE7}">
      <dsp:nvSpPr>
        <dsp:cNvPr id="0" name=""/>
        <dsp:cNvSpPr/>
      </dsp:nvSpPr>
      <dsp:spPr>
        <a:xfrm>
          <a:off x="0" y="2677456"/>
          <a:ext cx="813690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5206174"/>
              <a:satOff val="-29601"/>
              <a:lumOff val="9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64020-472E-475B-8ACB-67EB6B457B45}">
      <dsp:nvSpPr>
        <dsp:cNvPr id="0" name=""/>
        <dsp:cNvSpPr/>
      </dsp:nvSpPr>
      <dsp:spPr>
        <a:xfrm>
          <a:off x="406845" y="1593290"/>
          <a:ext cx="6040601" cy="1482685"/>
        </a:xfrm>
        <a:prstGeom prst="roundRect">
          <a:avLst/>
        </a:prstGeom>
        <a:solidFill>
          <a:schemeClr val="accent4">
            <a:hueOff val="5206174"/>
            <a:satOff val="-29601"/>
            <a:lumOff val="9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2014 р. </a:t>
          </a:r>
          <a:r>
            <a:rPr lang="ru-RU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 У </a:t>
          </a:r>
          <a:r>
            <a:rPr lang="ru-RU" sz="11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складі</a:t>
          </a:r>
          <a:r>
            <a:rPr lang="ru-RU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творчої</a:t>
          </a:r>
          <a:r>
            <a:rPr lang="ru-RU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uk-UA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участь у </a:t>
          </a:r>
          <a:r>
            <a:rPr lang="ru-RU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XXI </a:t>
          </a:r>
          <a:r>
            <a:rPr lang="uk-UA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районному та  обласному етапі  виставки-презентації </a:t>
          </a:r>
          <a:r>
            <a:rPr lang="uk-UA" sz="11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пед.ідей</a:t>
          </a:r>
          <a:r>
            <a:rPr lang="uk-UA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 Посібник  «Мандрівки з малюками Тарасовими шляхами»</a:t>
          </a:r>
          <a:endParaRPr lang="ru-RU" sz="11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6845" y="1593290"/>
        <a:ext cx="6040601" cy="1482685"/>
      </dsp:txXfrm>
    </dsp:sp>
    <dsp:sp modelId="{E7B567E0-2D7F-4971-95AC-DE5610C3A3A0}">
      <dsp:nvSpPr>
        <dsp:cNvPr id="0" name=""/>
        <dsp:cNvSpPr/>
      </dsp:nvSpPr>
      <dsp:spPr>
        <a:xfrm>
          <a:off x="0" y="4135956"/>
          <a:ext cx="813690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0412348"/>
              <a:satOff val="-59202"/>
              <a:lumOff val="1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D0623-7149-4D98-8948-F4D5EF1B9C21}">
      <dsp:nvSpPr>
        <dsp:cNvPr id="0" name=""/>
        <dsp:cNvSpPr/>
      </dsp:nvSpPr>
      <dsp:spPr>
        <a:xfrm>
          <a:off x="406845" y="3503656"/>
          <a:ext cx="5282144" cy="1030819"/>
        </a:xfrm>
        <a:prstGeom prst="roundRect">
          <a:avLst/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2015 р. -</a:t>
          </a:r>
          <a:r>
            <a:rPr lang="ru-RU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У </a:t>
          </a:r>
          <a:r>
            <a:rPr lang="ru-RU" sz="11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складі</a:t>
          </a:r>
          <a:r>
            <a:rPr lang="ru-RU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творчої</a:t>
          </a:r>
          <a:r>
            <a:rPr lang="ru-RU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участь у ХХІІ обласній виставці-презентації пед. ідей та технологій  робота «Народознавство у роботі з дошкільниками»</a:t>
          </a:r>
          <a:endParaRPr lang="uk-UA" sz="11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6845" y="3503656"/>
        <a:ext cx="5282144" cy="103081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42FEC8-C442-42D0-BE43-871EBAE14069}">
      <dsp:nvSpPr>
        <dsp:cNvPr id="0" name=""/>
        <dsp:cNvSpPr/>
      </dsp:nvSpPr>
      <dsp:spPr>
        <a:xfrm>
          <a:off x="0" y="9900"/>
          <a:ext cx="7467600" cy="1123199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alpha val="9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alpha val="9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just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i="1" kern="1200" dirty="0" smtClean="0">
              <a:solidFill>
                <a:srgbClr val="FFFF00"/>
              </a:solidFill>
            </a:rPr>
            <a:t>РОБОТА З БАТЬКАМИ</a:t>
          </a:r>
          <a:endParaRPr lang="ru-RU" sz="4800" b="1" i="1" kern="1200" dirty="0">
            <a:solidFill>
              <a:srgbClr val="FFFF00"/>
            </a:solidFill>
          </a:endParaRPr>
        </a:p>
      </dsp:txBody>
      <dsp:txXfrm>
        <a:off x="0" y="9900"/>
        <a:ext cx="7467600" cy="112319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EBD276-CA13-4829-B859-82D79FFEB565}">
      <dsp:nvSpPr>
        <dsp:cNvPr id="0" name=""/>
        <dsp:cNvSpPr/>
      </dsp:nvSpPr>
      <dsp:spPr>
        <a:xfrm>
          <a:off x="0" y="45000"/>
          <a:ext cx="7467600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i="1" kern="1200" dirty="0" smtClean="0">
              <a:solidFill>
                <a:schemeClr val="accent2">
                  <a:lumMod val="50000"/>
                </a:schemeClr>
              </a:solidFill>
            </a:rPr>
            <a:t>Рівень досягнень дітей</a:t>
          </a:r>
          <a:endParaRPr lang="ru-RU" sz="4500" b="1" i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45000"/>
        <a:ext cx="7467600" cy="105300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21B1F6-F18B-4858-BE55-48367D7C5802}">
      <dsp:nvSpPr>
        <dsp:cNvPr id="0" name=""/>
        <dsp:cNvSpPr/>
      </dsp:nvSpPr>
      <dsp:spPr>
        <a:xfrm>
          <a:off x="0" y="3918"/>
          <a:ext cx="6851103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Мої нагороди</a:t>
          </a:r>
          <a:endParaRPr lang="ru-RU" sz="3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918"/>
        <a:ext cx="6851103" cy="86112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090D46-0F7F-4505-9692-FB17AC81C2D7}">
      <dsp:nvSpPr>
        <dsp:cNvPr id="0" name=""/>
        <dsp:cNvSpPr/>
      </dsp:nvSpPr>
      <dsp:spPr>
        <a:xfrm>
          <a:off x="0" y="157769"/>
          <a:ext cx="7787207" cy="13689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Грамота відділу освіти </a:t>
          </a:r>
          <a:r>
            <a:rPr lang="uk-UA" sz="2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В-Бурлуцької</a:t>
          </a:r>
          <a:r>
            <a:rPr lang="uk-UA" sz="2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РДА за багаторічну сумлінну працю, високий рівень професійної майстерності - 2008 рік</a:t>
          </a:r>
          <a:endParaRPr lang="ru-RU" sz="2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57769"/>
        <a:ext cx="7787207" cy="1368900"/>
      </dsp:txXfrm>
    </dsp:sp>
    <dsp:sp modelId="{77BFEEDB-1D82-4940-8780-25DC19737082}">
      <dsp:nvSpPr>
        <dsp:cNvPr id="0" name=""/>
        <dsp:cNvSpPr/>
      </dsp:nvSpPr>
      <dsp:spPr>
        <a:xfrm>
          <a:off x="0" y="1601549"/>
          <a:ext cx="7787207" cy="1368900"/>
        </a:xfrm>
        <a:prstGeom prst="roundRect">
          <a:avLst/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Грамота ВО </a:t>
          </a:r>
          <a:r>
            <a:rPr lang="uk-UA" sz="260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В-Бурлуцької</a:t>
          </a:r>
          <a:r>
            <a:rPr lang="uk-UA" sz="26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РДА за багаторічну сумлінну працю, високий рівень професіоналізму – 2012 рік</a:t>
          </a:r>
          <a:endParaRPr lang="ru-RU" sz="26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601549"/>
        <a:ext cx="7787207" cy="1368900"/>
      </dsp:txXfrm>
    </dsp:sp>
    <dsp:sp modelId="{4CF4B02C-6010-4E9B-AA93-454B5A831FE9}">
      <dsp:nvSpPr>
        <dsp:cNvPr id="0" name=""/>
        <dsp:cNvSpPr/>
      </dsp:nvSpPr>
      <dsp:spPr>
        <a:xfrm>
          <a:off x="0" y="3045330"/>
          <a:ext cx="7787207" cy="1368900"/>
        </a:xfrm>
        <a:prstGeom prst="roundRect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Грамота за сумлінну працю, добросовісне виконання професійних обов’язків, за вагомий вклад у виховання дітей дошкільного віку - 2013рік.</a:t>
          </a:r>
          <a:endParaRPr lang="ru-RU" sz="26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045330"/>
        <a:ext cx="7787207" cy="136890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252799-222E-42AB-8863-9AD5EF369144}">
      <dsp:nvSpPr>
        <dsp:cNvPr id="0" name=""/>
        <dsp:cNvSpPr/>
      </dsp:nvSpPr>
      <dsp:spPr>
        <a:xfrm>
          <a:off x="0" y="1779680"/>
          <a:ext cx="7467600" cy="25096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b="1" i="1" kern="1200" dirty="0" smtClean="0"/>
            <a:t>ДЯКУЮ ЗА УВАГУ!</a:t>
          </a:r>
          <a:endParaRPr lang="ru-RU" sz="6500" b="1" i="1" kern="1200" dirty="0"/>
        </a:p>
      </dsp:txBody>
      <dsp:txXfrm>
        <a:off x="0" y="1779680"/>
        <a:ext cx="7467600" cy="25096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238EFA-92AD-4870-B8C5-A597BD2C0D71}">
      <dsp:nvSpPr>
        <dsp:cNvPr id="0" name=""/>
        <dsp:cNvSpPr/>
      </dsp:nvSpPr>
      <dsp:spPr>
        <a:xfrm>
          <a:off x="0" y="3932"/>
          <a:ext cx="7604150" cy="430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rgbClr val="002060"/>
              </a:solidFill>
            </a:rPr>
            <a:t>Витоки творчих здібностей обдарування дітей - на кінчиках їх пальців.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0" y="3932"/>
        <a:ext cx="7604150" cy="430560"/>
      </dsp:txXfrm>
    </dsp:sp>
    <dsp:sp modelId="{3AD989D8-0F60-4A02-AF9E-5C9E5A571652}">
      <dsp:nvSpPr>
        <dsp:cNvPr id="0" name=""/>
        <dsp:cNvSpPr/>
      </dsp:nvSpPr>
      <dsp:spPr>
        <a:xfrm>
          <a:off x="0" y="500732"/>
          <a:ext cx="7604150" cy="430560"/>
        </a:xfrm>
        <a:prstGeom prst="roundRect">
          <a:avLst/>
        </a:prstGeom>
        <a:solidFill>
          <a:schemeClr val="accent4">
            <a:hueOff val="3470783"/>
            <a:satOff val="-19734"/>
            <a:lumOff val="63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rgbClr val="002060"/>
              </a:solidFill>
            </a:rPr>
            <a:t>Від пальчиків, образно кажучи, ідуть найтонші струмки, 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0" y="500732"/>
        <a:ext cx="7604150" cy="430560"/>
      </dsp:txXfrm>
    </dsp:sp>
    <dsp:sp modelId="{08654D69-A163-43EA-9F92-66CCD13A41E2}">
      <dsp:nvSpPr>
        <dsp:cNvPr id="0" name=""/>
        <dsp:cNvSpPr/>
      </dsp:nvSpPr>
      <dsp:spPr>
        <a:xfrm>
          <a:off x="0" y="997532"/>
          <a:ext cx="7604150" cy="430560"/>
        </a:xfrm>
        <a:prstGeom prst="roundRect">
          <a:avLst/>
        </a:prstGeom>
        <a:solidFill>
          <a:schemeClr val="accent4">
            <a:hueOff val="6941566"/>
            <a:satOff val="-39468"/>
            <a:lumOff val="12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rgbClr val="002060"/>
              </a:solidFill>
            </a:rPr>
            <a:t>які живлять джерела творчої думки.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0" y="997532"/>
        <a:ext cx="7604150" cy="430560"/>
      </dsp:txXfrm>
    </dsp:sp>
    <dsp:sp modelId="{D1278203-9A17-429A-919A-13D5DB4273A0}">
      <dsp:nvSpPr>
        <dsp:cNvPr id="0" name=""/>
        <dsp:cNvSpPr/>
      </dsp:nvSpPr>
      <dsp:spPr>
        <a:xfrm>
          <a:off x="0" y="1494333"/>
          <a:ext cx="7604150" cy="430560"/>
        </a:xfrm>
        <a:prstGeom prst="roundRect">
          <a:avLst/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2060"/>
              </a:solidFill>
            </a:rPr>
            <a:t>В.О.Сухомлинський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0" y="1494333"/>
        <a:ext cx="7604150" cy="4305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FEB468-D6E8-4D93-A696-06FDF776A8DF}">
      <dsp:nvSpPr>
        <dsp:cNvPr id="0" name=""/>
        <dsp:cNvSpPr/>
      </dsp:nvSpPr>
      <dsp:spPr>
        <a:xfrm>
          <a:off x="0" y="16"/>
          <a:ext cx="8280920" cy="9523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shade val="8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shade val="8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u="sng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Головна мета : </a:t>
          </a:r>
          <a:endParaRPr lang="ru-RU" sz="2400" i="1" u="sng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6"/>
        <a:ext cx="8280920" cy="952380"/>
      </dsp:txXfrm>
    </dsp:sp>
    <dsp:sp modelId="{BE5D64F3-C879-4B0B-9B13-6E5B5D006B19}">
      <dsp:nvSpPr>
        <dsp:cNvPr id="0" name=""/>
        <dsp:cNvSpPr/>
      </dsp:nvSpPr>
      <dsp:spPr>
        <a:xfrm>
          <a:off x="0" y="1058973"/>
          <a:ext cx="8280920" cy="9523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450179"/>
                <a:satOff val="20090"/>
                <a:lumOff val="25491"/>
                <a:alphaOff val="0"/>
                <a:tint val="35000"/>
                <a:satMod val="260000"/>
              </a:schemeClr>
            </a:gs>
            <a:gs pos="30000">
              <a:schemeClr val="accent1">
                <a:shade val="80000"/>
                <a:hueOff val="-450179"/>
                <a:satOff val="20090"/>
                <a:lumOff val="25491"/>
                <a:alphaOff val="0"/>
                <a:tint val="38000"/>
                <a:satMod val="260000"/>
              </a:schemeClr>
            </a:gs>
            <a:gs pos="75000">
              <a:schemeClr val="accent1">
                <a:shade val="80000"/>
                <a:hueOff val="-450179"/>
                <a:satOff val="20090"/>
                <a:lumOff val="25491"/>
                <a:alphaOff val="0"/>
                <a:tint val="55000"/>
                <a:satMod val="255000"/>
              </a:schemeClr>
            </a:gs>
            <a:gs pos="100000">
              <a:schemeClr val="accent1">
                <a:shade val="80000"/>
                <a:hueOff val="-450179"/>
                <a:satOff val="20090"/>
                <a:lumOff val="2549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навчити дітей майструвати, працювати з будь-яким підручним матеріалом, фантазувати і власноруч створювати симпатичні саморобки так, щоб процес і результат приносили радість і задоволення.</a:t>
          </a:r>
          <a:endParaRPr lang="ru-RU" sz="18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058973"/>
        <a:ext cx="8280920" cy="9523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E0C4AC-396F-4B7B-A5CC-F6025B500F00}">
      <dsp:nvSpPr>
        <dsp:cNvPr id="0" name=""/>
        <dsp:cNvSpPr/>
      </dsp:nvSpPr>
      <dsp:spPr>
        <a:xfrm>
          <a:off x="0" y="368208"/>
          <a:ext cx="759939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69423C-D623-4C14-8DB3-A1DC589DAD4C}">
      <dsp:nvSpPr>
        <dsp:cNvPr id="0" name=""/>
        <dsp:cNvSpPr/>
      </dsp:nvSpPr>
      <dsp:spPr>
        <a:xfrm>
          <a:off x="379969" y="43488"/>
          <a:ext cx="5319574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067" tIns="0" rIns="201067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Робота з папером та картоном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79969" y="43488"/>
        <a:ext cx="5319574" cy="649440"/>
      </dsp:txXfrm>
    </dsp:sp>
    <dsp:sp modelId="{56CC319B-74A5-4E95-B2E4-3FBB5F80C135}">
      <dsp:nvSpPr>
        <dsp:cNvPr id="0" name=""/>
        <dsp:cNvSpPr/>
      </dsp:nvSpPr>
      <dsp:spPr>
        <a:xfrm>
          <a:off x="0" y="1366128"/>
          <a:ext cx="759939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158839"/>
              <a:satOff val="5324"/>
              <a:lumOff val="-652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9C90FC-BEB6-4CEA-89C9-723CD7C4865F}">
      <dsp:nvSpPr>
        <dsp:cNvPr id="0" name=""/>
        <dsp:cNvSpPr/>
      </dsp:nvSpPr>
      <dsp:spPr>
        <a:xfrm>
          <a:off x="379969" y="1041409"/>
          <a:ext cx="5319574" cy="649440"/>
        </a:xfrm>
        <a:prstGeom prst="roundRect">
          <a:avLst/>
        </a:prstGeom>
        <a:gradFill rotWithShape="0">
          <a:gsLst>
            <a:gs pos="0">
              <a:schemeClr val="accent2">
                <a:hueOff val="-3158839"/>
                <a:satOff val="5324"/>
                <a:lumOff val="-6520"/>
                <a:alphaOff val="0"/>
                <a:shade val="63000"/>
                <a:satMod val="165000"/>
              </a:schemeClr>
            </a:gs>
            <a:gs pos="30000">
              <a:schemeClr val="accent2">
                <a:hueOff val="-3158839"/>
                <a:satOff val="5324"/>
                <a:lumOff val="-6520"/>
                <a:alphaOff val="0"/>
                <a:shade val="58000"/>
                <a:satMod val="165000"/>
              </a:schemeClr>
            </a:gs>
            <a:gs pos="75000">
              <a:schemeClr val="accent2">
                <a:hueOff val="-3158839"/>
                <a:satOff val="5324"/>
                <a:lumOff val="-6520"/>
                <a:alphaOff val="0"/>
                <a:shade val="30000"/>
                <a:satMod val="175000"/>
              </a:schemeClr>
            </a:gs>
            <a:gs pos="100000">
              <a:schemeClr val="accent2">
                <a:hueOff val="-3158839"/>
                <a:satOff val="5324"/>
                <a:lumOff val="-652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067" tIns="0" rIns="201067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Робота з тканиною та нитками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79969" y="1041409"/>
        <a:ext cx="5319574" cy="649440"/>
      </dsp:txXfrm>
    </dsp:sp>
    <dsp:sp modelId="{0D8AD2F9-F630-4D99-B691-850CB7C8286F}">
      <dsp:nvSpPr>
        <dsp:cNvPr id="0" name=""/>
        <dsp:cNvSpPr/>
      </dsp:nvSpPr>
      <dsp:spPr>
        <a:xfrm>
          <a:off x="0" y="2364049"/>
          <a:ext cx="759939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6317677"/>
              <a:satOff val="10648"/>
              <a:lumOff val="-1304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C69100-5354-4462-A965-CA261682C05B}">
      <dsp:nvSpPr>
        <dsp:cNvPr id="0" name=""/>
        <dsp:cNvSpPr/>
      </dsp:nvSpPr>
      <dsp:spPr>
        <a:xfrm>
          <a:off x="379969" y="2039328"/>
          <a:ext cx="5319574" cy="649440"/>
        </a:xfrm>
        <a:prstGeom prst="roundRect">
          <a:avLst/>
        </a:prstGeom>
        <a:gradFill rotWithShape="0">
          <a:gsLst>
            <a:gs pos="0">
              <a:schemeClr val="accent2">
                <a:hueOff val="-6317677"/>
                <a:satOff val="10648"/>
                <a:lumOff val="-13040"/>
                <a:alphaOff val="0"/>
                <a:shade val="63000"/>
                <a:satMod val="165000"/>
              </a:schemeClr>
            </a:gs>
            <a:gs pos="30000">
              <a:schemeClr val="accent2">
                <a:hueOff val="-6317677"/>
                <a:satOff val="10648"/>
                <a:lumOff val="-13040"/>
                <a:alphaOff val="0"/>
                <a:shade val="58000"/>
                <a:satMod val="165000"/>
              </a:schemeClr>
            </a:gs>
            <a:gs pos="75000">
              <a:schemeClr val="accent2">
                <a:hueOff val="-6317677"/>
                <a:satOff val="10648"/>
                <a:lumOff val="-13040"/>
                <a:alphaOff val="0"/>
                <a:shade val="30000"/>
                <a:satMod val="175000"/>
              </a:schemeClr>
            </a:gs>
            <a:gs pos="100000">
              <a:schemeClr val="accent2">
                <a:hueOff val="-6317677"/>
                <a:satOff val="10648"/>
                <a:lumOff val="-1304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067" tIns="0" rIns="201067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Робота з штучними матеріалами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79969" y="2039328"/>
        <a:ext cx="5319574" cy="649440"/>
      </dsp:txXfrm>
    </dsp:sp>
    <dsp:sp modelId="{3EFC91CC-F2FA-421D-BE57-E20FC0B33AA0}">
      <dsp:nvSpPr>
        <dsp:cNvPr id="0" name=""/>
        <dsp:cNvSpPr/>
      </dsp:nvSpPr>
      <dsp:spPr>
        <a:xfrm>
          <a:off x="0" y="3361969"/>
          <a:ext cx="759939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476516"/>
              <a:satOff val="15973"/>
              <a:lumOff val="-19559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7B4007-D7CF-4611-AC40-EE470FB114FF}">
      <dsp:nvSpPr>
        <dsp:cNvPr id="0" name=""/>
        <dsp:cNvSpPr/>
      </dsp:nvSpPr>
      <dsp:spPr>
        <a:xfrm>
          <a:off x="379969" y="3037249"/>
          <a:ext cx="5319574" cy="649440"/>
        </a:xfrm>
        <a:prstGeom prst="roundRect">
          <a:avLst/>
        </a:prstGeom>
        <a:gradFill rotWithShape="0">
          <a:gsLst>
            <a:gs pos="0">
              <a:schemeClr val="accent2">
                <a:hueOff val="-9476516"/>
                <a:satOff val="15973"/>
                <a:lumOff val="-19559"/>
                <a:alphaOff val="0"/>
                <a:shade val="63000"/>
                <a:satMod val="165000"/>
              </a:schemeClr>
            </a:gs>
            <a:gs pos="30000">
              <a:schemeClr val="accent2">
                <a:hueOff val="-9476516"/>
                <a:satOff val="15973"/>
                <a:lumOff val="-19559"/>
                <a:alphaOff val="0"/>
                <a:shade val="58000"/>
                <a:satMod val="165000"/>
              </a:schemeClr>
            </a:gs>
            <a:gs pos="75000">
              <a:schemeClr val="accent2">
                <a:hueOff val="-9476516"/>
                <a:satOff val="15973"/>
                <a:lumOff val="-19559"/>
                <a:alphaOff val="0"/>
                <a:shade val="30000"/>
                <a:satMod val="175000"/>
              </a:schemeClr>
            </a:gs>
            <a:gs pos="100000">
              <a:schemeClr val="accent2">
                <a:hueOff val="-9476516"/>
                <a:satOff val="15973"/>
                <a:lumOff val="-1955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067" tIns="0" rIns="201067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Робота з природним матеріалом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79969" y="3037249"/>
        <a:ext cx="5319574" cy="649440"/>
      </dsp:txXfrm>
    </dsp:sp>
    <dsp:sp modelId="{00DEACCC-C75C-46EB-9AF2-6C70006EC3CA}">
      <dsp:nvSpPr>
        <dsp:cNvPr id="0" name=""/>
        <dsp:cNvSpPr/>
      </dsp:nvSpPr>
      <dsp:spPr>
        <a:xfrm>
          <a:off x="0" y="4359889"/>
          <a:ext cx="759939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873E1D-4687-4256-ABDF-E0FDB8D461B9}">
      <dsp:nvSpPr>
        <dsp:cNvPr id="0" name=""/>
        <dsp:cNvSpPr/>
      </dsp:nvSpPr>
      <dsp:spPr>
        <a:xfrm>
          <a:off x="379969" y="4035169"/>
          <a:ext cx="5319574" cy="649440"/>
        </a:xfrm>
        <a:prstGeom prst="roundRect">
          <a:avLst/>
        </a:prstGeom>
        <a:gradFill rotWithShape="0">
          <a:gsLst>
            <a:gs pos="0">
              <a:schemeClr val="accent2">
                <a:hueOff val="-12635355"/>
                <a:satOff val="21297"/>
                <a:lumOff val="-26079"/>
                <a:alphaOff val="0"/>
                <a:shade val="63000"/>
                <a:satMod val="165000"/>
              </a:schemeClr>
            </a:gs>
            <a:gs pos="30000">
              <a:schemeClr val="accent2">
                <a:hueOff val="-12635355"/>
                <a:satOff val="21297"/>
                <a:lumOff val="-26079"/>
                <a:alphaOff val="0"/>
                <a:shade val="58000"/>
                <a:satMod val="165000"/>
              </a:schemeClr>
            </a:gs>
            <a:gs pos="75000">
              <a:schemeClr val="accent2">
                <a:hueOff val="-12635355"/>
                <a:satOff val="21297"/>
                <a:lumOff val="-26079"/>
                <a:alphaOff val="0"/>
                <a:shade val="30000"/>
                <a:satMod val="175000"/>
              </a:schemeClr>
            </a:gs>
            <a:gs pos="100000">
              <a:schemeClr val="accent2">
                <a:hueOff val="-12635355"/>
                <a:satOff val="21297"/>
                <a:lumOff val="-2607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067" tIns="0" rIns="201067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Робота з пластичним матеріалом</a:t>
          </a:r>
          <a:endParaRPr lang="ru-RU" sz="2400" b="1" i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79969" y="4035169"/>
        <a:ext cx="5319574" cy="6494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90401C-60B1-47A7-8315-1AA2C3CB72E8}">
      <dsp:nvSpPr>
        <dsp:cNvPr id="0" name=""/>
        <dsp:cNvSpPr/>
      </dsp:nvSpPr>
      <dsp:spPr>
        <a:xfrm>
          <a:off x="0" y="2218"/>
          <a:ext cx="7467600" cy="702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1" kern="1200" dirty="0" smtClean="0">
              <a:solidFill>
                <a:schemeClr val="bg2">
                  <a:lumMod val="75000"/>
                </a:schemeClr>
              </a:solidFill>
            </a:rPr>
            <a:t>Робота з папером та картоном</a:t>
          </a:r>
          <a:endParaRPr lang="ru-RU" sz="3000" b="1" i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0" y="2218"/>
        <a:ext cx="7467600" cy="7020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6FF1D3-F81C-4807-8774-E144BB3A118B}">
      <dsp:nvSpPr>
        <dsp:cNvPr id="0" name=""/>
        <dsp:cNvSpPr/>
      </dsp:nvSpPr>
      <dsp:spPr>
        <a:xfrm>
          <a:off x="0" y="4436"/>
          <a:ext cx="7686700" cy="7020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1" kern="1200" dirty="0" smtClean="0">
              <a:solidFill>
                <a:srgbClr val="FF0000"/>
              </a:solidFill>
            </a:rPr>
            <a:t>Робота з природним матеріалом</a:t>
          </a:r>
          <a:endParaRPr lang="ru-RU" sz="3000" b="1" i="1" kern="1200" dirty="0">
            <a:solidFill>
              <a:srgbClr val="FF0000"/>
            </a:solidFill>
          </a:endParaRPr>
        </a:p>
      </dsp:txBody>
      <dsp:txXfrm>
        <a:off x="0" y="4436"/>
        <a:ext cx="7686700" cy="7020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1A2E1D-E726-49EF-AB54-17837488E911}">
      <dsp:nvSpPr>
        <dsp:cNvPr id="0" name=""/>
        <dsp:cNvSpPr/>
      </dsp:nvSpPr>
      <dsp:spPr>
        <a:xfrm>
          <a:off x="0" y="2837"/>
          <a:ext cx="7467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i="1" kern="1200" dirty="0" smtClean="0">
              <a:solidFill>
                <a:schemeClr val="accent2">
                  <a:lumMod val="75000"/>
                </a:schemeClr>
              </a:solidFill>
            </a:rPr>
            <a:t>Робота з тканиною та нитками</a:t>
          </a:r>
          <a:endParaRPr lang="ru-RU" sz="3300" b="1" i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2837"/>
        <a:ext cx="7467600" cy="7722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CCE02F-C5C1-4A07-85E6-32C326C9ABFD}">
      <dsp:nvSpPr>
        <dsp:cNvPr id="0" name=""/>
        <dsp:cNvSpPr/>
      </dsp:nvSpPr>
      <dsp:spPr>
        <a:xfrm>
          <a:off x="0" y="0"/>
          <a:ext cx="7467600" cy="11196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i="1" kern="1200" dirty="0" smtClean="0">
              <a:solidFill>
                <a:srgbClr val="FFFF00"/>
              </a:solidFill>
            </a:rPr>
            <a:t>Робота з штучними і допоміжними матеріалами</a:t>
          </a:r>
          <a:endParaRPr lang="ru-RU" sz="2900" b="1" i="1" kern="1200" dirty="0">
            <a:solidFill>
              <a:srgbClr val="FFFF00"/>
            </a:solidFill>
          </a:endParaRPr>
        </a:p>
      </dsp:txBody>
      <dsp:txXfrm>
        <a:off x="0" y="0"/>
        <a:ext cx="7467600" cy="111969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E4590E-5092-4B5F-8E9F-68A0462B594F}">
      <dsp:nvSpPr>
        <dsp:cNvPr id="0" name=""/>
        <dsp:cNvSpPr/>
      </dsp:nvSpPr>
      <dsp:spPr>
        <a:xfrm>
          <a:off x="0" y="194468"/>
          <a:ext cx="7467600" cy="388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solidFill>
                <a:schemeClr val="bg2">
                  <a:lumMod val="90000"/>
                </a:schemeClr>
              </a:solidFill>
            </a:rPr>
            <a:t>Робота з пластичним матеріалом</a:t>
          </a:r>
          <a:endParaRPr lang="ru-RU" sz="2800" b="1" i="1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0" y="194468"/>
        <a:ext cx="7467600" cy="388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C3781-2B83-4ADE-AC96-3E1902AC1D13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80E5-654B-419E-9395-F87499C0E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3A5B3-45A8-4A9C-B0AA-5D9B8149BEBE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E057E-CA13-4F01-BE55-324C831BC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48F29-0F5E-4195-AD01-DCFAF27C9689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04FB-B506-4197-88A5-331C8B903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EA3D95-3608-44BE-A753-85E6954F4185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EEB657-BA35-4483-86A6-28F2F73E9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81585-5D4B-401A-BB08-DF2EC45DCD1C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9B494-5751-4EC7-92BB-43E51DE54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35CCD-FFF7-4736-A1E8-3FE35CDE24FF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F70E-24F7-40F8-A649-F47EAB431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D09BE-418E-4B96-8765-9536D7588171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26137-247E-443D-9C34-ADA5D0313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39DAEE7-54C4-403E-9565-E83EEE2F7061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51D9BA-46B5-4191-82C8-B291A4D12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4A030-7187-45DF-9534-9FC33084E9C0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85F16-5BAE-4A22-AB3D-A55948468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4095D5-DF13-4820-A5D9-185BCAECB9F9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5B1866-2DE2-4A2D-BACD-BEACE214C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590CAF-9B8C-4FCE-9C23-703F8F61E867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63B75B-4F2E-471B-BBFB-A6B166C6D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13A2D2-BCF6-434D-91E4-BAE4F8BC1549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A46951-533B-4BC1-80BB-27C087625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9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16.xml"/><Relationship Id="rId7" Type="http://schemas.openxmlformats.org/officeDocument/2006/relationships/chart" Target="../charts/chart1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16632"/>
            <a:ext cx="5238328" cy="4176464"/>
          </a:xfrm>
        </p:spPr>
        <p:txBody>
          <a:bodyPr/>
          <a:lstStyle/>
          <a:p>
            <a:pPr algn="ctr" eaLnBrk="1" hangingPunct="1"/>
            <a:r>
              <a:rPr lang="uk-UA" sz="3200" dirty="0" err="1" smtClean="0">
                <a:solidFill>
                  <a:srgbClr val="0000FF"/>
                </a:solidFill>
                <a:latin typeface="Times New Roman" pitchFamily="18" charset="0"/>
              </a:rPr>
              <a:t>Попкова</a:t>
            </a:r>
            <a:r>
              <a:rPr lang="uk-UA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uk-UA" sz="3200" dirty="0" smtClean="0">
                <a:solidFill>
                  <a:srgbClr val="0000FF"/>
                </a:solidFill>
                <a:latin typeface="Times New Roman" pitchFamily="18" charset="0"/>
              </a:rPr>
              <a:t>Наталя Леонідівна</a:t>
            </a:r>
          </a:p>
          <a:p>
            <a:pPr algn="ctr" eaLnBrk="1" hangingPunct="1"/>
            <a:r>
              <a:rPr lang="uk-UA" sz="3200" dirty="0" smtClean="0">
                <a:solidFill>
                  <a:srgbClr val="0000FF"/>
                </a:solidFill>
                <a:latin typeface="Times New Roman" pitchFamily="18" charset="0"/>
              </a:rPr>
              <a:t>вихователь</a:t>
            </a:r>
          </a:p>
          <a:p>
            <a:pPr algn="ctr" eaLnBrk="1" hangingPunct="1"/>
            <a:r>
              <a:rPr lang="uk-UA" sz="3200" dirty="0" err="1" smtClean="0">
                <a:solidFill>
                  <a:srgbClr val="0000FF"/>
                </a:solidFill>
                <a:latin typeface="Times New Roman" pitchFamily="18" charset="0"/>
              </a:rPr>
              <a:t>Великобурлуцького</a:t>
            </a:r>
            <a:endParaRPr lang="uk-UA" sz="32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uk-UA" sz="3200" dirty="0" smtClean="0">
                <a:solidFill>
                  <a:srgbClr val="0000FF"/>
                </a:solidFill>
                <a:latin typeface="Times New Roman" pitchFamily="18" charset="0"/>
              </a:rPr>
              <a:t>ДНЗ (ясла-садок) </a:t>
            </a:r>
            <a:r>
              <a:rPr lang="uk-UA" sz="3200" dirty="0" err="1" smtClean="0">
                <a:solidFill>
                  <a:srgbClr val="0000FF"/>
                </a:solidFill>
                <a:latin typeface="Times New Roman" pitchFamily="18" charset="0"/>
              </a:rPr>
              <a:t>“Сонечко”</a:t>
            </a:r>
            <a:endParaRPr lang="uk-UA" sz="32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endParaRPr lang="uk-UA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" descr="image?t=3&amp;bid=442958268344&amp;id=442958268344&amp;plc=WEB&amp;tkn=*Oz8rqxRWf2Wf0ioMTl4oOHL_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65282" y="188640"/>
            <a:ext cx="2500397" cy="33843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4221088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i="1" dirty="0" smtClean="0">
              <a:solidFill>
                <a:srgbClr val="22BB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solidFill>
                  <a:srgbClr val="22B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ПЕДАГОГІЧНЕ КРЕДО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486916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uk-UA" b="1" i="1" dirty="0" smtClean="0">
                <a:solidFill>
                  <a:srgbClr val="050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«До кожної дитини ключ знайти,  </a:t>
            </a:r>
            <a:r>
              <a:rPr lang="uk-UA" b="1" i="1" dirty="0" smtClean="0">
                <a:solidFill>
                  <a:srgbClr val="050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 </a:t>
            </a:r>
            <a:r>
              <a:rPr lang="uk-UA" b="1" i="1" dirty="0" smtClean="0">
                <a:solidFill>
                  <a:srgbClr val="050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праці результат хороший </a:t>
            </a:r>
            <a:r>
              <a:rPr lang="uk-UA" b="1" i="1" dirty="0" smtClean="0">
                <a:solidFill>
                  <a:srgbClr val="050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мати, упевнено </a:t>
            </a:r>
            <a:r>
              <a:rPr lang="uk-UA" b="1" i="1" dirty="0" smtClean="0">
                <a:solidFill>
                  <a:srgbClr val="050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і творчо до </a:t>
            </a:r>
            <a:r>
              <a:rPr lang="uk-UA" b="1" i="1" dirty="0" smtClean="0">
                <a:solidFill>
                  <a:srgbClr val="050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мети іти</a:t>
            </a:r>
            <a:r>
              <a:rPr lang="uk-UA" b="1" i="1" dirty="0" smtClean="0">
                <a:solidFill>
                  <a:srgbClr val="050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з</a:t>
            </a:r>
            <a:r>
              <a:rPr lang="uk-UA" b="1" i="1" dirty="0" smtClean="0">
                <a:solidFill>
                  <a:srgbClr val="050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050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любов'ю серце дітям віддавати»</a:t>
            </a:r>
            <a:endParaRPr lang="ru-RU" b="1" i="1" dirty="0" smtClean="0">
              <a:solidFill>
                <a:srgbClr val="050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7467600" cy="77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4" name="Picture 2" descr="C:\Users\User\Desktop\фото атестац\IMG_97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14282" y="857232"/>
            <a:ext cx="3749670" cy="2812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5" name="Picture 3" descr="C:\Users\User\Desktop\фото атестац\IMG_967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3857620" y="1357298"/>
            <a:ext cx="3929090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6" name="Picture 2" descr="F:\для сайту\фото\работы к 8 марту\DSCN015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789040"/>
            <a:ext cx="3749670" cy="2813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7" name="Picture 2" descr="F:\для сайту\фото\работы к 8 марту\DSCN016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72" y="3714752"/>
            <a:ext cx="3927473" cy="2944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7467600" cy="85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8" name="Picture 2" descr="C:\Users\User\Desktop\IMG_98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928662" y="1142984"/>
            <a:ext cx="7310684" cy="5482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SCN105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780928"/>
            <a:ext cx="3962521" cy="31683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0" name="Picture 2" descr="C:\Users\User\Desktop\Новая папка\IMG_987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1844824"/>
            <a:ext cx="4137653" cy="31032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7467600" cy="70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>
            <a:lum bright="6000" contrast="24000"/>
          </a:blip>
          <a:srcRect/>
          <a:stretch>
            <a:fillRect/>
          </a:stretch>
        </p:blipFill>
        <p:spPr>
          <a:xfrm>
            <a:off x="1691680" y="1628800"/>
            <a:ext cx="6050070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00034" y="285728"/>
          <a:ext cx="771530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User\Desktop\Попкова (атестація)\DSCN14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14281" y="3429000"/>
            <a:ext cx="4292403" cy="3219302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 descr="D:\Документы\2015-2016\Атестація Кущова Т.М\фото\мо\DSC0437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714876" y="1500174"/>
            <a:ext cx="4214842" cy="3161131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665168" cy="43691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ТВОРЧА МАЙСТЕРНЯ</a:t>
            </a:r>
            <a:endParaRPr lang="ru-RU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95536" y="1340768"/>
          <a:ext cx="8136904" cy="4831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785786" y="28572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F:\DCIM\138___02\IMG_983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700808"/>
            <a:ext cx="3657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User\Desktop\Новая папка\IMG_98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3140968"/>
            <a:ext cx="3995936" cy="2852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67544" y="2564904"/>
          <a:ext cx="3657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4211960" y="2362200"/>
          <a:ext cx="3817615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І квартал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ІІ квартал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548680"/>
          <a:ext cx="6851104" cy="86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78720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sz="quarter" idx="1"/>
          </p:nvPr>
        </p:nvGraphicFramePr>
        <p:xfrm>
          <a:off x="457200" y="404813"/>
          <a:ext cx="7467600" cy="606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22BB09"/>
                </a:solidFill>
                <a:latin typeface="Times New Roman" pitchFamily="18" charset="0"/>
              </a:rPr>
              <a:t>Про себе: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Дата народження: 05.02.1963 р.</a:t>
            </a:r>
          </a:p>
          <a:p>
            <a:pPr eaLnBrk="1" hangingPunct="1">
              <a:lnSpc>
                <a:spcPct val="90000"/>
              </a:lnSpc>
            </a:pP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Освіта: вища</a:t>
            </a:r>
          </a:p>
          <a:p>
            <a:pPr eaLnBrk="1" hangingPunct="1">
              <a:lnSpc>
                <a:spcPct val="90000"/>
              </a:lnSpc>
            </a:pP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Посада: вихователь  </a:t>
            </a:r>
            <a:r>
              <a:rPr lang="uk-UA" sz="3200" i="1" dirty="0" err="1" smtClean="0">
                <a:latin typeface="Times New Roman" pitchFamily="18" charset="0"/>
                <a:cs typeface="Times New Roman" pitchFamily="18" charset="0"/>
              </a:rPr>
              <a:t>В-Бурлуцького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ДНЗ (ясла-садок) </a:t>
            </a:r>
            <a:r>
              <a:rPr lang="uk-UA" sz="3200" i="1" dirty="0" err="1" smtClean="0">
                <a:latin typeface="Times New Roman" pitchFamily="18" charset="0"/>
                <a:cs typeface="Times New Roman" pitchFamily="18" charset="0"/>
              </a:rPr>
              <a:t>“Сонечко”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Педагогічний стаж: 25 років </a:t>
            </a:r>
          </a:p>
          <a:p>
            <a:pPr eaLnBrk="1" hangingPunct="1">
              <a:lnSpc>
                <a:spcPct val="90000"/>
              </a:lnSpc>
            </a:pP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Категорія: спеціаліст І категорії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Вікова група: старша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група дошкільного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14282" y="214290"/>
          <a:ext cx="87154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8" name="Picture 2" descr="C:\Users\User\Desktop\фото атестац\IMG_976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500298" y="1857364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1071538" y="4714884"/>
          <a:ext cx="7604150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95536" y="260648"/>
          <a:ext cx="8280920" cy="201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C:\Users\User\Desktop\фото атестац\Фото-008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57158" y="3429000"/>
            <a:ext cx="3898900" cy="2924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Picture 3" descr="C:\Users\User\Desktop\фото атестац\DSCN124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500562" y="2500306"/>
            <a:ext cx="3998912" cy="2998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706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 художньої праці в дитячому садку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28596" y="1214422"/>
          <a:ext cx="7599392" cy="4957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755576" y="188640"/>
          <a:ext cx="7467600" cy="70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 descr="C:\Users\User\Desktop\фото атестац\IMG_378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95288" y="981075"/>
            <a:ext cx="3529012" cy="2646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1" name="Picture 3" descr="C:\Users\User\Desktop\фото атестац\IMG_973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572000" y="981075"/>
            <a:ext cx="3779838" cy="2678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C:\Users\User\Desktop\фото атестац\IMG_978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3933825"/>
            <a:ext cx="3529012" cy="2563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3" name="Picture 7" descr="D:\Документы\фото днз\фото роботи дітей\IMG_332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4000504"/>
            <a:ext cx="3816350" cy="2520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7686700" cy="70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3" name="Picture 2" descr="F:\для сайту\роботи дітей\DSCN13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85720" y="1357298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4" name="Picture 2" descr="F:\для сайту\фото\работы к 8 марту\DSCN01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3789040"/>
            <a:ext cx="2160588" cy="287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 descr="F:\для сайту\фото\работы к 8 марту\DSCN016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3789040"/>
            <a:ext cx="3803915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2" name="Picture 3" descr="C:\Users\User\Desktop\фото атестац\IMG_973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4500562" y="1500174"/>
            <a:ext cx="3833288" cy="2874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фото атестац\IMG_97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96975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 descr="C:\Users\User\Desktop\фото атестац\IMG_974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1196975"/>
            <a:ext cx="3429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500034" y="642918"/>
          <a:ext cx="7467600" cy="77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3556" name="Picture 4" descr="C:\Users\User\Desktop\фото атестац\IMG_97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4076700"/>
            <a:ext cx="3598862" cy="270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2" name="Picture 2" descr="C:\Users\User\Desktop\фото атестац\IMG_97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71500" y="1600200"/>
            <a:ext cx="3429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3" name="Picture 3" descr="C:\Users\User\Desktop\фото атестац\IMG_97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384675" y="1600200"/>
            <a:ext cx="3429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481</TotalTime>
  <Words>357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Слайд 1</vt:lpstr>
      <vt:lpstr>Про себе:</vt:lpstr>
      <vt:lpstr>Слайд 3</vt:lpstr>
      <vt:lpstr>Слайд 4</vt:lpstr>
      <vt:lpstr>Зміст художньої праці в дитячому садку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ТВОРЧА МАЙСТЕРНЯ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61</cp:revision>
  <dcterms:created xsi:type="dcterms:W3CDTF">2016-02-18T08:28:00Z</dcterms:created>
  <dcterms:modified xsi:type="dcterms:W3CDTF">2016-03-28T10:59:12Z</dcterms:modified>
</cp:coreProperties>
</file>